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Dic6_AOjXo" TargetMode="External"/><Relationship Id="rId2" Type="http://schemas.openxmlformats.org/officeDocument/2006/relationships/hyperlink" Target="https://www.youtube.com/watch?v=iFnOLFd_By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edpol" TargetMode="External"/><Relationship Id="rId2" Type="http://schemas.openxmlformats.org/officeDocument/2006/relationships/hyperlink" Target="mailto:pablocub@ucm.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F19F5-CD6D-4392-8CCA-5B379F0D8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AR CENA" panose="02000000000000000000" pitchFamily="2" charset="0"/>
              </a:rPr>
              <a:t>Proyecto 02 : Propuesta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131DA3-8EE9-49DA-8EFC-26C4421F0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AR CENA" panose="02000000000000000000" pitchFamily="2" charset="0"/>
              </a:rPr>
              <a:t>Grado en Desarrollo de Videojuegos</a:t>
            </a:r>
          </a:p>
          <a:p>
            <a:r>
              <a:rPr lang="es-ES" dirty="0">
                <a:latin typeface="AR CENA" panose="02000000000000000000" pitchFamily="2" charset="0"/>
              </a:rPr>
              <a:t>Pablo Cubells</a:t>
            </a:r>
          </a:p>
        </p:txBody>
      </p:sp>
    </p:spTree>
    <p:extLst>
      <p:ext uri="{BB962C8B-B14F-4D97-AF65-F5344CB8AC3E}">
        <p14:creationId xmlns:p14="http://schemas.microsoft.com/office/powerpoint/2010/main" val="324490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66015-0243-427F-91DB-DA5A9F4C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 CENA" panose="02000000000000000000" pitchFamily="2" charset="0"/>
              </a:rPr>
              <a:t>Fase</a:t>
            </a:r>
            <a:r>
              <a:rPr lang="en-US" dirty="0">
                <a:latin typeface="AR CENA" panose="02000000000000000000" pitchFamily="2" charset="0"/>
              </a:rPr>
              <a:t> 01: </a:t>
            </a:r>
            <a:r>
              <a:rPr lang="en-US" dirty="0" err="1">
                <a:latin typeface="AR CENA" panose="02000000000000000000" pitchFamily="2" charset="0"/>
              </a:rPr>
              <a:t>objetivo</a:t>
            </a:r>
            <a:r>
              <a:rPr lang="en-US" dirty="0">
                <a:latin typeface="AR CENA" panose="02000000000000000000" pitchFamily="2" charset="0"/>
              </a:rPr>
              <a:t> principal</a:t>
            </a:r>
            <a:endParaRPr lang="es-ES" dirty="0">
              <a:latin typeface="AR CENA" panose="0200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71EBB-6975-4D13-9EFC-EBF0C8B9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 CENA" panose="02000000000000000000" pitchFamily="2" charset="0"/>
              </a:rPr>
              <a:t>Extender la Plataforma de la </a:t>
            </a:r>
            <a:r>
              <a:rPr lang="es-ES" dirty="0">
                <a:latin typeface="AR CENA" panose="02000000000000000000" pitchFamily="2" charset="0"/>
              </a:rPr>
              <a:t>máquina </a:t>
            </a:r>
            <a:r>
              <a:rPr lang="en-US" dirty="0">
                <a:latin typeface="AR CENA" panose="02000000000000000000" pitchFamily="2" charset="0"/>
              </a:rPr>
              <a:t>virtual a un </a:t>
            </a:r>
            <a:r>
              <a:rPr lang="en-US" dirty="0" err="1">
                <a:latin typeface="AR CENA" panose="02000000000000000000" pitchFamily="2" charset="0"/>
              </a:rPr>
              <a:t>entorno</a:t>
            </a:r>
            <a:r>
              <a:rPr lang="en-US" dirty="0">
                <a:latin typeface="AR CENA" panose="02000000000000000000" pitchFamily="2" charset="0"/>
              </a:rPr>
              <a:t> 3D.</a:t>
            </a:r>
          </a:p>
          <a:p>
            <a:r>
              <a:rPr lang="es-ES" dirty="0">
                <a:latin typeface="AR CENA" panose="02000000000000000000" pitchFamily="2" charset="0"/>
              </a:rPr>
              <a:t>Gestionar colisiones en 3D.</a:t>
            </a:r>
          </a:p>
          <a:p>
            <a:r>
              <a:rPr lang="es-ES" dirty="0">
                <a:latin typeface="AR CENA" panose="02000000000000000000" pitchFamily="2" charset="0"/>
              </a:rPr>
              <a:t>Gestionar el renderizado de la escena.</a:t>
            </a:r>
          </a:p>
          <a:p>
            <a:r>
              <a:rPr lang="es-ES" dirty="0">
                <a:latin typeface="AR CENA" panose="02000000000000000000" pitchFamily="2" charset="0"/>
              </a:rPr>
              <a:t>Gestionar audio y sonido.</a:t>
            </a:r>
          </a:p>
        </p:txBody>
      </p:sp>
    </p:spTree>
    <p:extLst>
      <p:ext uri="{BB962C8B-B14F-4D97-AF65-F5344CB8AC3E}">
        <p14:creationId xmlns:p14="http://schemas.microsoft.com/office/powerpoint/2010/main" val="281259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CA7F5-4085-4E36-8CDF-8F3ECF37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 CENA" panose="02000000000000000000" pitchFamily="2" charset="0"/>
              </a:rPr>
              <a:t>Tema principal del juego: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549A2-4695-4F8C-870B-5E908F12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AR CENA" panose="02000000000000000000" pitchFamily="2" charset="0"/>
              </a:rPr>
              <a:t>Características</a:t>
            </a:r>
            <a:r>
              <a:rPr lang="en-US" b="1" dirty="0">
                <a:latin typeface="AR CENA" panose="02000000000000000000" pitchFamily="2" charset="0"/>
              </a:rPr>
              <a:t> </a:t>
            </a:r>
            <a:r>
              <a:rPr lang="en-US" b="1" dirty="0" err="1">
                <a:latin typeface="AR CENA" panose="02000000000000000000" pitchFamily="2" charset="0"/>
              </a:rPr>
              <a:t>principales</a:t>
            </a:r>
            <a:r>
              <a:rPr lang="en-US" b="1" dirty="0">
                <a:latin typeface="AR CENA" panose="02000000000000000000" pitchFamily="2" charset="0"/>
              </a:rPr>
              <a:t>:</a:t>
            </a:r>
          </a:p>
          <a:p>
            <a:r>
              <a:rPr lang="en-US" dirty="0" err="1">
                <a:latin typeface="AR CENA" panose="02000000000000000000" pitchFamily="2" charset="0"/>
              </a:rPr>
              <a:t>Género</a:t>
            </a:r>
            <a:r>
              <a:rPr lang="en-US" dirty="0">
                <a:latin typeface="AR CENA" panose="02000000000000000000" pitchFamily="2" charset="0"/>
              </a:rPr>
              <a:t>: </a:t>
            </a:r>
            <a:r>
              <a:rPr lang="en-US" u="sng" dirty="0">
                <a:latin typeface="AR CENA" panose="02000000000000000000" pitchFamily="2" charset="0"/>
              </a:rPr>
              <a:t>shooter</a:t>
            </a:r>
          </a:p>
          <a:p>
            <a:r>
              <a:rPr lang="en-US" dirty="0">
                <a:latin typeface="AR CENA" panose="02000000000000000000" pitchFamily="2" charset="0"/>
              </a:rPr>
              <a:t>Vista: </a:t>
            </a:r>
            <a:r>
              <a:rPr lang="en-US" u="sng" dirty="0" err="1">
                <a:latin typeface="AR CENA" panose="02000000000000000000" pitchFamily="2" charset="0"/>
              </a:rPr>
              <a:t>primera</a:t>
            </a:r>
            <a:r>
              <a:rPr lang="en-US" u="sng" dirty="0">
                <a:latin typeface="AR CENA" panose="02000000000000000000" pitchFamily="2" charset="0"/>
              </a:rPr>
              <a:t> persona</a:t>
            </a:r>
          </a:p>
          <a:p>
            <a:r>
              <a:rPr lang="en-US" dirty="0" err="1">
                <a:latin typeface="AR CENA" panose="02000000000000000000" pitchFamily="2" charset="0"/>
              </a:rPr>
              <a:t>Escenario</a:t>
            </a:r>
            <a:r>
              <a:rPr lang="en-US" dirty="0">
                <a:latin typeface="AR CENA" panose="02000000000000000000" pitchFamily="2" charset="0"/>
              </a:rPr>
              <a:t>: </a:t>
            </a:r>
            <a:r>
              <a:rPr lang="en-US" u="sng" dirty="0" err="1">
                <a:latin typeface="AR CENA" panose="02000000000000000000" pitchFamily="2" charset="0"/>
              </a:rPr>
              <a:t>laberinto</a:t>
            </a:r>
            <a:r>
              <a:rPr lang="en-US" u="sng" dirty="0">
                <a:latin typeface="AR CENA" panose="02000000000000000000" pitchFamily="2" charset="0"/>
              </a:rPr>
              <a:t> </a:t>
            </a:r>
            <a:r>
              <a:rPr lang="en-US" u="sng" dirty="0" err="1">
                <a:latin typeface="AR CENA" panose="02000000000000000000" pitchFamily="2" charset="0"/>
              </a:rPr>
              <a:t>plano</a:t>
            </a:r>
            <a:endParaRPr lang="en-US" u="sng" dirty="0">
              <a:latin typeface="AR CENA" panose="02000000000000000000" pitchFamily="2" charset="0"/>
            </a:endParaRPr>
          </a:p>
          <a:p>
            <a:r>
              <a:rPr lang="en-US" dirty="0" err="1">
                <a:latin typeface="AR CENA" panose="02000000000000000000" pitchFamily="2" charset="0"/>
              </a:rPr>
              <a:t>Interfaz</a:t>
            </a:r>
            <a:r>
              <a:rPr lang="en-US" dirty="0">
                <a:latin typeface="AR CENA" panose="02000000000000000000" pitchFamily="2" charset="0"/>
              </a:rPr>
              <a:t>: </a:t>
            </a:r>
            <a:r>
              <a:rPr lang="en-US" u="sng" dirty="0" err="1">
                <a:latin typeface="AR CENA" panose="02000000000000000000" pitchFamily="2" charset="0"/>
              </a:rPr>
              <a:t>tipo</a:t>
            </a:r>
            <a:r>
              <a:rPr lang="en-US" u="sng" dirty="0">
                <a:latin typeface="AR CENA" panose="02000000000000000000" pitchFamily="2" charset="0"/>
              </a:rPr>
              <a:t> shooter</a:t>
            </a:r>
            <a:r>
              <a:rPr lang="en-US" dirty="0">
                <a:latin typeface="AR CENA" panose="02000000000000000000" pitchFamily="2" charset="0"/>
              </a:rPr>
              <a:t>: </a:t>
            </a:r>
            <a:r>
              <a:rPr lang="en-US" dirty="0" err="1">
                <a:latin typeface="AR CENA" panose="02000000000000000000" pitchFamily="2" charset="0"/>
              </a:rPr>
              <a:t>salud</a:t>
            </a:r>
            <a:r>
              <a:rPr lang="en-US" dirty="0">
                <a:latin typeface="AR CENA" panose="02000000000000000000" pitchFamily="2" charset="0"/>
              </a:rPr>
              <a:t>, </a:t>
            </a:r>
            <a:r>
              <a:rPr lang="en-US" dirty="0" err="1">
                <a:latin typeface="AR CENA" panose="02000000000000000000" pitchFamily="2" charset="0"/>
              </a:rPr>
              <a:t>munición</a:t>
            </a:r>
            <a:r>
              <a:rPr lang="en-US" dirty="0">
                <a:latin typeface="AR CENA" panose="02000000000000000000" pitchFamily="2" charset="0"/>
              </a:rPr>
              <a:t>, </a:t>
            </a:r>
            <a:r>
              <a:rPr lang="en-US" dirty="0" err="1">
                <a:latin typeface="AR CENA" panose="02000000000000000000" pitchFamily="2" charset="0"/>
              </a:rPr>
              <a:t>armas</a:t>
            </a:r>
            <a:r>
              <a:rPr lang="en-US" dirty="0">
                <a:latin typeface="AR CENA" panose="02000000000000000000" pitchFamily="2" charset="0"/>
              </a:rPr>
              <a:t> y </a:t>
            </a:r>
            <a:r>
              <a:rPr lang="en-US" dirty="0" err="1">
                <a:latin typeface="AR CENA" panose="02000000000000000000" pitchFamily="2" charset="0"/>
              </a:rPr>
              <a:t>posición</a:t>
            </a:r>
            <a:r>
              <a:rPr lang="en-US" dirty="0">
                <a:latin typeface="AR CENA" panose="02000000000000000000" pitchFamily="2" charset="0"/>
              </a:rPr>
              <a:t>.</a:t>
            </a:r>
          </a:p>
          <a:p>
            <a:r>
              <a:rPr lang="en-US" dirty="0" err="1">
                <a:latin typeface="AR CENA" panose="02000000000000000000" pitchFamily="2" charset="0"/>
              </a:rPr>
              <a:t>Arte</a:t>
            </a:r>
            <a:r>
              <a:rPr lang="en-US" dirty="0">
                <a:latin typeface="AR CENA" panose="02000000000000000000" pitchFamily="2" charset="0"/>
              </a:rPr>
              <a:t>: </a:t>
            </a:r>
            <a:r>
              <a:rPr lang="en-US" u="sng" dirty="0">
                <a:latin typeface="AR CENA" panose="02000000000000000000" pitchFamily="2" charset="0"/>
              </a:rPr>
              <a:t>bitmap </a:t>
            </a:r>
            <a:r>
              <a:rPr lang="en-US" u="sng" dirty="0" err="1">
                <a:latin typeface="AR CENA" panose="02000000000000000000" pitchFamily="2" charset="0"/>
              </a:rPr>
              <a:t>plano</a:t>
            </a:r>
            <a:endParaRPr lang="es-ES" u="sng" dirty="0">
              <a:latin typeface="AR CENA" panose="02000000000000000000" pitchFamily="2" charset="0"/>
            </a:endParaRP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705A574F-B3F6-47CB-A5D6-B15B81CB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06" y="544376"/>
            <a:ext cx="3183375" cy="19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BC43C-A647-4F33-87F6-D83BF7FD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 CENA" panose="02000000000000000000" pitchFamily="2" charset="0"/>
              </a:rPr>
              <a:t>Equipo</a:t>
            </a:r>
            <a:r>
              <a:rPr lang="en-US" dirty="0">
                <a:latin typeface="AR CENA" panose="02000000000000000000" pitchFamily="2" charset="0"/>
              </a:rPr>
              <a:t> ideal</a:t>
            </a:r>
            <a:endParaRPr lang="es-ES" dirty="0">
              <a:latin typeface="AR CENA" panose="0200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1AC722-A27A-4B20-9236-1C2AF4BE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  <a:p>
            <a:r>
              <a:rPr lang="en-US" dirty="0"/>
              <a:t>Scrum Master</a:t>
            </a:r>
          </a:p>
          <a:p>
            <a:r>
              <a:rPr lang="en-US" dirty="0" err="1"/>
              <a:t>Equipo</a:t>
            </a:r>
            <a:r>
              <a:rPr lang="en-US" dirty="0"/>
              <a:t> de Desarrollo: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destacados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programación</a:t>
            </a:r>
            <a:endParaRPr lang="en-US" dirty="0"/>
          </a:p>
          <a:p>
            <a:pPr lvl="1"/>
            <a:r>
              <a:rPr lang="en-US" dirty="0"/>
              <a:t>4 </a:t>
            </a:r>
            <a:r>
              <a:rPr lang="en-US" dirty="0" err="1"/>
              <a:t>destacados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diseño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Igualmente</a:t>
            </a:r>
            <a:r>
              <a:rPr lang="en-US" dirty="0"/>
              <a:t> se </a:t>
            </a:r>
            <a:r>
              <a:rPr lang="en-US" dirty="0" err="1"/>
              <a:t>invita</a:t>
            </a:r>
            <a:r>
              <a:rPr lang="en-US" dirty="0"/>
              <a:t> a </a:t>
            </a:r>
            <a:r>
              <a:rPr lang="en-US" dirty="0" err="1"/>
              <a:t>colaborar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áreas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593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71B5F-953D-48D1-8D81-4B31B80C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 CENA" panose="02000000000000000000" pitchFamily="2" charset="0"/>
              </a:rPr>
              <a:t>Video-Demo</a:t>
            </a:r>
            <a:endParaRPr lang="es-ES" sz="2800" dirty="0">
              <a:latin typeface="AR CENA" panose="02000000000000000000" pitchFamily="2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4A13C0C-C567-4C9E-A9AE-17352E7EF28B}"/>
              </a:ext>
            </a:extLst>
          </p:cNvPr>
          <p:cNvSpPr txBox="1">
            <a:spLocks/>
          </p:cNvSpPr>
          <p:nvPr/>
        </p:nvSpPr>
        <p:spPr>
          <a:xfrm>
            <a:off x="1141413" y="135780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 CENA" panose="02000000000000000000" pitchFamily="2" charset="0"/>
                <a:hlinkClick r:id="rId2"/>
              </a:rPr>
              <a:t>[60FPS] DOOM (1993) LONGPLAY - YouTube</a:t>
            </a:r>
            <a:endParaRPr lang="es-ES" sz="2800" dirty="0">
              <a:latin typeface="AR CENA" panose="02000000000000000000" pitchFamily="2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15BF3B-7B5C-4D44-B0BE-F4A30C208039}"/>
              </a:ext>
            </a:extLst>
          </p:cNvPr>
          <p:cNvSpPr txBox="1">
            <a:spLocks/>
          </p:cNvSpPr>
          <p:nvPr/>
        </p:nvSpPr>
        <p:spPr>
          <a:xfrm>
            <a:off x="1141413" y="209708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latin typeface="AR CENA" panose="02000000000000000000" pitchFamily="2" charset="0"/>
                <a:hlinkClick r:id="rId3"/>
              </a:rPr>
              <a:t>30 DETALLES ALUCINANTES del primer DOOM (PC, 1993)</a:t>
            </a:r>
            <a:endParaRPr lang="es-ES" sz="2800" dirty="0">
              <a:latin typeface="AR CEN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6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9F1DE-7C6A-494C-AAB4-97F2CA4E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pablocub@ucm.es</a:t>
            </a:r>
            <a:endParaRPr lang="es-ES" dirty="0"/>
          </a:p>
          <a:p>
            <a:pPr marL="0" indent="0">
              <a:buNone/>
            </a:pPr>
            <a:r>
              <a:rPr lang="es-ES" dirty="0" err="1">
                <a:hlinkClick r:id="rId3"/>
              </a:rPr>
              <a:t>Acedpol</a:t>
            </a:r>
            <a:r>
              <a:rPr lang="es-ES" dirty="0">
                <a:hlinkClick r:id="rId3"/>
              </a:rPr>
              <a:t> (ACE D. POL) (github.com)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Foro de ‘Proyectos II’</a:t>
            </a:r>
          </a:p>
          <a:p>
            <a:pPr marL="0" indent="0">
              <a:buNone/>
            </a:pPr>
            <a:r>
              <a:rPr lang="es-ES" dirty="0"/>
              <a:t>Telegram de clase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1E51B94-59BF-4F1A-9927-9C38C24D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 CENA" panose="02000000000000000000" pitchFamily="2" charset="0"/>
              </a:rPr>
              <a:t>Contacto</a:t>
            </a:r>
          </a:p>
        </p:txBody>
      </p:sp>
    </p:spTree>
    <p:extLst>
      <p:ext uri="{BB962C8B-B14F-4D97-AF65-F5344CB8AC3E}">
        <p14:creationId xmlns:p14="http://schemas.microsoft.com/office/powerpoint/2010/main" val="3693291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517</TotalTime>
  <Words>159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 CENA</vt:lpstr>
      <vt:lpstr>Arial</vt:lpstr>
      <vt:lpstr>Tw Cen MT</vt:lpstr>
      <vt:lpstr>Circuito</vt:lpstr>
      <vt:lpstr>Proyecto 02 : Propuesta</vt:lpstr>
      <vt:lpstr>Fase 01: objetivo principal</vt:lpstr>
      <vt:lpstr>Tema principal del juego: </vt:lpstr>
      <vt:lpstr>Equipo ideal</vt:lpstr>
      <vt:lpstr>Video-Demo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02 : Propuesta</dc:title>
  <dc:creator>Pablo Cubells</dc:creator>
  <cp:lastModifiedBy>Pablo Cubells</cp:lastModifiedBy>
  <cp:revision>10</cp:revision>
  <dcterms:created xsi:type="dcterms:W3CDTF">2021-02-15T12:26:46Z</dcterms:created>
  <dcterms:modified xsi:type="dcterms:W3CDTF">2021-02-15T21:03:57Z</dcterms:modified>
</cp:coreProperties>
</file>