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45300595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45300595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5300595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5300595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5300595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5300595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5300595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5300595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5300595d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5300595d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cedpol.github.io/Proyecto_PVLI---AV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161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772642" y="1084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7200">
                <a:latin typeface="Amatic SC"/>
                <a:ea typeface="Amatic SC"/>
                <a:cs typeface="Amatic SC"/>
                <a:sym typeface="Amatic SC"/>
              </a:rPr>
              <a:t>Aves: El Videojuego</a:t>
            </a:r>
            <a:endParaRPr b="1" sz="7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8575" y="408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HITO: 2</a:t>
            </a:r>
            <a:endParaRPr b="1" sz="4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2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87693">
            <a:off x="685549" y="2466800"/>
            <a:ext cx="2227476" cy="22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161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409200" y="1474800"/>
            <a:ext cx="20772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MECÁNICAS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94525" y="2554650"/>
            <a:ext cx="25890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Enemigos: Pájaros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Rescate de aldeanos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Recolecta de suministros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Escondites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06375" y="1760050"/>
            <a:ext cx="214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</a:rPr>
              <a:t>ESTÉTICA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884525" y="2571750"/>
            <a:ext cx="2589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Vista cenital (top-down)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Presencia de sangre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>
                <a:solidFill>
                  <a:schemeClr val="lt1"/>
                </a:solidFill>
              </a:rPr>
              <a:t>AÑOS 60 EN UN PUEBLO PESQUERO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33800" y="603125"/>
            <a:ext cx="70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RECORDATORIO DEL JUEGO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25686">
            <a:off x="4505926" y="1124428"/>
            <a:ext cx="1325844" cy="126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125" y="3201825"/>
            <a:ext cx="2723524" cy="18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161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AVANCES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9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ATAQUE DEL JUGADOR 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INTRODUCCIÓN DE LOS VECINOS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INTRODUCCIÓN DE LAS AVES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BOTIQUINES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COMUNICACIÓN ENTRE LOS INDIVIDUOS DEL GRUPO</a:t>
            </a:r>
            <a:endParaRPr sz="16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175" y="2730200"/>
            <a:ext cx="2145875" cy="21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847" y="290100"/>
            <a:ext cx="2957576" cy="26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161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PROBLEMAS Y COSAS QUE MEJORAR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FALTA CORREGIR ERRORES Y PULIR MUCHAS DE LAS MECÁNICAS QUE HEMOS INTENTADO AÑADIR PARA ESTE HITO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A NIVEL DE ARTE SEGUIMOS USANDO PLACEHOLDERS EN SU GRAN MAYORÍA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PROBLEMAS</a:t>
            </a:r>
            <a:r>
              <a:rPr lang="es" sz="1600">
                <a:solidFill>
                  <a:srgbClr val="ADADAD"/>
                </a:solidFill>
              </a:rPr>
              <a:t> CON PIVOTAL Y GESTIÓN DE HISTORIAS DE USUARIO</a:t>
            </a:r>
            <a:endParaRPr sz="16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801" y="3010713"/>
            <a:ext cx="1328276" cy="132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28458">
            <a:off x="5957926" y="2474249"/>
            <a:ext cx="1783801" cy="252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161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HITO FINAL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SITIOS DE ESCONDITE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SPRITES Y ARTE TERMINADO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PASO DE NIVELES/ESCENAS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s" sz="1600">
                <a:solidFill>
                  <a:srgbClr val="ADADAD"/>
                </a:solidFill>
              </a:rPr>
              <a:t>MENÚS</a:t>
            </a:r>
            <a:endParaRPr sz="16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56937">
            <a:off x="1072498" y="2894150"/>
            <a:ext cx="890780" cy="16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24738" l="31598" r="31602" t="31186"/>
          <a:stretch/>
        </p:blipFill>
        <p:spPr>
          <a:xfrm flipH="1" rot="-774054">
            <a:off x="5637429" y="999247"/>
            <a:ext cx="2038539" cy="244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775" y="3513825"/>
            <a:ext cx="2697975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161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https://acedpol.github.io/Proyecto_PVLI---AVES/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