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udiowide"/>
      <p:regular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font" Target="fonts/Audiowid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8bda467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8bda467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08bda46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08bda46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8bda467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8bda467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08bda467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08bda467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8bda467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8bda46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cedpol/Proyecto_PVLI_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3575" y="1597300"/>
            <a:ext cx="5987400" cy="15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udiowide"/>
                <a:ea typeface="Audiowide"/>
                <a:cs typeface="Audiowide"/>
                <a:sym typeface="Audiowide"/>
              </a:rPr>
              <a:t>Novela: Platero y yo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udiowide"/>
                <a:ea typeface="Audiowide"/>
                <a:cs typeface="Audiowide"/>
                <a:sym typeface="Audiowide"/>
              </a:rPr>
              <a:t>Autor: J.R. Gimenez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177625"/>
            <a:ext cx="4260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Pablo Etayo Rodríguez</a:t>
            </a:r>
            <a:endParaRPr sz="105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Oscar Pedregal Borreguero</a:t>
            </a:r>
            <a:endParaRPr sz="105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Cristian Rene Castillo de León</a:t>
            </a:r>
            <a:endParaRPr sz="105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Pedro Pablo Cubells Talavera</a:t>
            </a:r>
            <a:endParaRPr sz="105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138050" y="3862725"/>
            <a:ext cx="26943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rgbClr val="B7B7B7"/>
                </a:solidFill>
                <a:latin typeface="Audiowide"/>
                <a:ea typeface="Audiowide"/>
                <a:cs typeface="Audiowide"/>
                <a:sym typeface="Audiowide"/>
              </a:rPr>
              <a:t>G.98</a:t>
            </a:r>
            <a:endParaRPr sz="7000">
              <a:solidFill>
                <a:srgbClr val="B7B7B7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2915125" y="3021350"/>
            <a:ext cx="31104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00FFFF"/>
                </a:highlight>
                <a:latin typeface="Audiowide"/>
                <a:ea typeface="Audiowide"/>
                <a:cs typeface="Audiowide"/>
                <a:sym typeface="Audiowide"/>
              </a:rPr>
              <a:t>Grupo: Generation Games*</a:t>
            </a:r>
            <a:endParaRPr>
              <a:highlight>
                <a:srgbClr val="00FFFF"/>
              </a:highlight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la Novela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Resumen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Personajes Principales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Eje principal de la historia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¿Cómo vamos a ajustar la idea a nuestro juego?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350" y="1286338"/>
            <a:ext cx="2664050" cy="25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Mecánicas y dinámicas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	</a:t>
            </a:r>
            <a:r>
              <a:rPr lang="es"/>
              <a:t>Platero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	</a:t>
            </a:r>
            <a:r>
              <a:rPr lang="es"/>
              <a:t>Vista del personaje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	</a:t>
            </a:r>
            <a:r>
              <a:rPr lang="es"/>
              <a:t>Autoestima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	</a:t>
            </a:r>
            <a:r>
              <a:rPr lang="es"/>
              <a:t>Vecinos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	O</a:t>
            </a:r>
            <a:r>
              <a:rPr lang="es"/>
              <a:t>bjetos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	</a:t>
            </a:r>
            <a:r>
              <a:rPr lang="es"/>
              <a:t>Inventario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50" y="2401450"/>
            <a:ext cx="1396600" cy="20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929" y="393750"/>
            <a:ext cx="2802473" cy="1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 flipH="1" rot="5400000">
            <a:off x="5956579" y="2412450"/>
            <a:ext cx="1538400" cy="1857000"/>
          </a:xfrm>
          <a:prstGeom prst="bentArrow">
            <a:avLst>
              <a:gd fmla="val 17458" name="adj1"/>
              <a:gd fmla="val 17983" name="adj2"/>
              <a:gd fmla="val 29224" name="adj3"/>
              <a:gd fmla="val 56727" name="adj4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Personaje principal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¿Quien es?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Habilidades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Inspección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Radio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Propósito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751" y="2491150"/>
            <a:ext cx="2929650" cy="19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Ambientación / Estilo del juego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Juego de colores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Entorno o lugar de acción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Gags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25" y="1814000"/>
            <a:ext cx="3428276" cy="24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Dudas / Sugerencias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Contacto:</a:t>
            </a:r>
            <a:r>
              <a:rPr lang="es"/>
              <a:t> GenerationGamesUCM@gmail.com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u="sng"/>
              <a:t>Github: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https://github.com/Acedpol/Proyecto_PVLI_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Metodología de Trabajo: Scrum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200" y="1097514"/>
            <a:ext cx="2326200" cy="294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