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2d1218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2d1218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2d1218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2d1218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a7c8b22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a7c8b22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7c8b2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7c8b2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86475" y="181525"/>
            <a:ext cx="85206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Oswald"/>
                <a:ea typeface="Oswald"/>
                <a:cs typeface="Oswald"/>
                <a:sym typeface="Oswald"/>
              </a:rPr>
              <a:t>Platero’s Tale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1255725"/>
            <a:ext cx="8520600" cy="3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Óscar Pedregal, Pablo Etayo, Cristian Castillo, Pedro Pablo Cubells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Programación de Videojuegos en Lenguajes Interpretados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Desarrollo de Videojuegos, UCM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50" y="1898800"/>
            <a:ext cx="2706575" cy="1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juego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Juego de exploración y de puzles centrado en la búsqueda de Platero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El jugador deberá esquivar a los enemigos e ir buscando llaves para abrirse paso por el pueblo.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El jugador se ayudará de la linterna y la radio para pasar un nivel.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-	El color es un tema importante respecto a la decadencia de la época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 y otras implementaciones desde el último hito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Mapa con Tiled sin </a:t>
            </a:r>
            <a:r>
              <a:rPr i="1" lang="es">
                <a:solidFill>
                  <a:schemeClr val="dk1"/>
                </a:solidFill>
              </a:rPr>
              <a:t>texture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</a:rPr>
              <a:t>bleeding </a:t>
            </a:r>
            <a:r>
              <a:rPr lang="es">
                <a:solidFill>
                  <a:schemeClr val="dk1"/>
                </a:solidFill>
              </a:rPr>
              <a:t>y tiles originales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Jugador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Barra de vida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Pausa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	Enemigos (no del todo acabados)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-	Cambios en la web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000" y="1418650"/>
            <a:ext cx="3707802" cy="177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925" y="3269825"/>
            <a:ext cx="1731867" cy="12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3200" y="3269825"/>
            <a:ext cx="1444550" cy="1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nos ha faltado en este hito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Clases básicas implementadas</a:t>
            </a:r>
            <a:r>
              <a:rPr lang="es" sz="1600">
                <a:solidFill>
                  <a:schemeClr val="dk1"/>
                </a:solidFill>
              </a:rPr>
              <a:t>     </a:t>
            </a:r>
            <a:r>
              <a:rPr b="1" lang="es" sz="1600">
                <a:solidFill>
                  <a:schemeClr val="dk1"/>
                </a:solidFill>
              </a:rPr>
              <a:t>SI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Mecánicas terminadas    </a:t>
            </a:r>
            <a:r>
              <a:rPr b="1" lang="es" sz="1600">
                <a:solidFill>
                  <a:schemeClr val="dk1"/>
                </a:solidFill>
              </a:rPr>
              <a:t>NO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Faltan algunas mecánicas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Nivel Jugable    </a:t>
            </a:r>
            <a:r>
              <a:rPr b="1" lang="es" sz="1600">
                <a:solidFill>
                  <a:schemeClr val="dk1"/>
                </a:solidFill>
              </a:rPr>
              <a:t>NO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Falta definir el final del nivel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GDD, arquitectura y pivotal actualizados</a:t>
            </a:r>
            <a:r>
              <a:rPr lang="es" sz="1600">
                <a:solidFill>
                  <a:schemeClr val="dk1"/>
                </a:solidFill>
              </a:rPr>
              <a:t>     </a:t>
            </a:r>
            <a:r>
              <a:rPr b="1" lang="es" sz="1600">
                <a:solidFill>
                  <a:schemeClr val="dk1"/>
                </a:solidFill>
              </a:rPr>
              <a:t>SI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Centrados en la estructura y jerarquía del proyecto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Próximamente...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>
                <a:solidFill>
                  <a:schemeClr val="dk1"/>
                </a:solidFill>
              </a:rPr>
              <a:t>Implementar las mecánicas restantes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Añadir todos los assets al mapa (más enemigos y objetos)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Poner los sprites definitivos, a poder ser originales como los items y terreno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Aplicar el cambio entre filtro gris y colorido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Animaciones y sonido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