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Source Code Pro"/>
      <p:regular r:id="rId14"/>
      <p:bold r:id="rId15"/>
      <p:italic r:id="rId16"/>
      <p:boldItalic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765f6770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765f6770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765f6770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765f6770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765f6770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765f6770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765f6770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765f6770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765f6770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765f6770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cedpol.github.io/Proyecto_PVLI_/index.html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1807800" y="1295850"/>
            <a:ext cx="2831700" cy="25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" sz="6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Platero’s Tale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57" name="Google Shape;57;p13"/>
          <p:cNvSpPr txBox="1"/>
          <p:nvPr>
            <p:ph idx="4294967295" type="subTitle"/>
          </p:nvPr>
        </p:nvSpPr>
        <p:spPr>
          <a:xfrm>
            <a:off x="4831500" y="1837050"/>
            <a:ext cx="43125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Generation Games (GG)</a:t>
            </a:r>
            <a:r>
              <a:rPr b="0" lang="es" sz="2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0" lang="es" sz="2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b="0" sz="2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0" lang="es" sz="2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Óscar Pedregal, Pablo Etayo,                                     Cristian Castillo, Pedro Pablo Cubells</a:t>
            </a:r>
            <a:endParaRPr b="0" sz="2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2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-938250" y="3847650"/>
            <a:ext cx="83238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91D6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Oswald"/>
                <a:ea typeface="Oswald"/>
                <a:cs typeface="Oswald"/>
                <a:sym typeface="Oswald"/>
              </a:rPr>
              <a:t>Programación de Videojuegos en Lenguajes Interpretados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Oswald"/>
                <a:ea typeface="Oswald"/>
                <a:cs typeface="Oswald"/>
                <a:sym typeface="Oswald"/>
              </a:rPr>
              <a:t>Desarrollo de Videojuegos, UCM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4675" y="3186200"/>
            <a:ext cx="3139325" cy="21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320650" y="482225"/>
            <a:ext cx="4502700" cy="6417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" sz="3000">
                <a:latin typeface="Oswald"/>
                <a:ea typeface="Oswald"/>
                <a:cs typeface="Oswald"/>
                <a:sym typeface="Oswald"/>
              </a:rPr>
              <a:t>Generación del 98. Platero y yo</a:t>
            </a:r>
            <a:endParaRPr b="0" i="1"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743400" y="1609900"/>
            <a:ext cx="8088900" cy="29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-	Historia del autor (Juan Ramón Jiménez) y del cariño que le tenía a su burro Platero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-	Difícil relación con el resto de la gente del pueblo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-	Tranquilidad de la vida rural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-	Época de decadencia y de crisis en España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014625" y="1228675"/>
            <a:ext cx="78177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-	Juego de exploración y de puzles centrado en la búsqueda de Platero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-	El jugador deberá esquivar a los enemigos e ir buscando llaves para abrirse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-	El jugador se ayudará de la radio para pasar un nivel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-	El color es un tema importante respecto a la decadencia de la época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2320650" y="482225"/>
            <a:ext cx="4502700" cy="6417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" sz="3000">
                <a:latin typeface="Oswald"/>
                <a:ea typeface="Oswald"/>
                <a:cs typeface="Oswald"/>
                <a:sym typeface="Oswald"/>
              </a:rPr>
              <a:t>El juego</a:t>
            </a:r>
            <a:endParaRPr b="0" i="1" sz="3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-Básicamente sprites y tiles con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un jugador en movimiento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1281" l="18324" r="19007" t="12681"/>
          <a:stretch/>
        </p:blipFill>
        <p:spPr>
          <a:xfrm>
            <a:off x="4982775" y="1228675"/>
            <a:ext cx="3849524" cy="2535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type="title"/>
          </p:nvPr>
        </p:nvSpPr>
        <p:spPr>
          <a:xfrm>
            <a:off x="2320650" y="482225"/>
            <a:ext cx="5183700" cy="6417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" sz="3000">
                <a:latin typeface="Oswald"/>
                <a:ea typeface="Oswald"/>
                <a:cs typeface="Oswald"/>
                <a:sym typeface="Oswald"/>
              </a:rPr>
              <a:t>¿Qué teníamos en el anterior hito?</a:t>
            </a:r>
            <a:endParaRPr b="0" i="1" sz="3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0650" y="2990725"/>
            <a:ext cx="2272950" cy="17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990713"/>
            <a:ext cx="1704725" cy="17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562575" y="1446600"/>
            <a:ext cx="8269800" cy="34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-	Área de los enemigos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-	Radio y baterías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-	Puertas y llaves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-	Objetos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-	Filtro de blanco y negro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-	Pantalla de victoria, de derrota y menú principal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-	Sonidos y música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18692" l="17825" r="18557" t="17919"/>
          <a:stretch/>
        </p:blipFill>
        <p:spPr>
          <a:xfrm>
            <a:off x="4707525" y="1228675"/>
            <a:ext cx="4124774" cy="23116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type="title"/>
          </p:nvPr>
        </p:nvSpPr>
        <p:spPr>
          <a:xfrm>
            <a:off x="2320650" y="482225"/>
            <a:ext cx="4892400" cy="6417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" sz="3000">
                <a:latin typeface="Oswald"/>
                <a:ea typeface="Oswald"/>
                <a:cs typeface="Oswald"/>
                <a:sym typeface="Oswald"/>
              </a:rPr>
              <a:t>Mecánicas e implementaciones</a:t>
            </a:r>
            <a:endParaRPr b="0" i="1" sz="3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662400" y="1623550"/>
            <a:ext cx="8208900" cy="30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https://acedpol.github.io/Proyecto_PVLI_/index.html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2320650" y="482225"/>
            <a:ext cx="4892400" cy="6417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" sz="3000">
                <a:latin typeface="Oswald"/>
                <a:ea typeface="Oswald"/>
                <a:cs typeface="Oswald"/>
                <a:sym typeface="Oswald"/>
              </a:rPr>
              <a:t>Demo del juego</a:t>
            </a:r>
            <a:endParaRPr b="0" i="1" sz="3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7563" y="2284550"/>
            <a:ext cx="4308875" cy="243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