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Oswald Regular"/>
      <p:regular r:id="rId16"/>
      <p:bold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Regular-bold.fntdata"/><Relationship Id="rId16" Type="http://schemas.openxmlformats.org/officeDocument/2006/relationships/font" Target="fonts/OswaldRegular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ce81f9d3c_4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ce81f9d3c_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e81f9d3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e81f9d3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ce81f9d3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ce81f9d3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ce81f9d3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ace81f9d3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ce81f9d3c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ce81f9d3c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ce81f9d3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ace81f9d3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ce81f9d3c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ce81f9d3c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ce81f9d3c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ce81f9d3c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ce81f9d3c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ce81f9d3c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7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acedpol.github.io/Proyecto_PVLI_/" TargetMode="External"/><Relationship Id="rId4" Type="http://schemas.openxmlformats.org/officeDocument/2006/relationships/hyperlink" Target="mailto:GenerationGamesUCM@gmail.com" TargetMode="External"/><Relationship Id="rId5" Type="http://schemas.openxmlformats.org/officeDocument/2006/relationships/image" Target="../media/image4.gif"/><Relationship Id="rId6" Type="http://schemas.openxmlformats.org/officeDocument/2006/relationships/image" Target="../media/image8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FtnANpWYZDUOJrDJbhsmwlPMNsWTrbwv/view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61783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8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Platero’s Tale</a:t>
            </a:r>
            <a:endParaRPr i="1" sz="8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61775" y="2742600"/>
            <a:ext cx="8520600" cy="15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Pablo Etayo, Óscar Pedregal, Cristian Castillo y Pedro Pablo Cubells</a:t>
            </a:r>
            <a:endParaRPr sz="2000">
              <a:solidFill>
                <a:schemeClr val="lt1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Programación de Videojuegos en Lenguajes Interpretados</a:t>
            </a:r>
            <a:endParaRPr sz="2000">
              <a:solidFill>
                <a:schemeClr val="lt1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Desarrollo de Videojuegos, UCM </a:t>
            </a:r>
            <a:endParaRPr sz="2000">
              <a:solidFill>
                <a:schemeClr val="lt1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pic>
        <p:nvPicPr>
          <p:cNvPr descr="Platero y yo"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0475" y="2950100"/>
            <a:ext cx="2473525" cy="25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1901875" y="608750"/>
            <a:ext cx="653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Contacto / Sugerencias</a:t>
            </a:r>
            <a:endParaRPr sz="3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5" name="Google Shape;115;p22"/>
          <p:cNvSpPr txBox="1"/>
          <p:nvPr/>
        </p:nvSpPr>
        <p:spPr>
          <a:xfrm>
            <a:off x="2059400" y="1516925"/>
            <a:ext cx="55353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</a:rPr>
              <a:t>Página Web</a:t>
            </a:r>
            <a:r>
              <a:rPr lang="es">
                <a:solidFill>
                  <a:srgbClr val="FFFFFF"/>
                </a:solidFill>
              </a:rPr>
              <a:t>: </a:t>
            </a:r>
            <a:r>
              <a:rPr b="1" lang="es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https://acedpol.github.io/Proyecto_PVLI_/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</a:rPr>
              <a:t>Email: </a:t>
            </a:r>
            <a:r>
              <a:rPr lang="es" sz="1300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GenerationGamesUCM@gmail.com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¡Muchas gracias por su atención!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descr="Gifs animados de Asno volando" id="116" name="Google Shape;11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85087" y="3132300"/>
            <a:ext cx="3373826" cy="1649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rek Donkey GIF - Shrek Donkey Hug - Discover &amp; Share GIFs" id="117" name="Google Shape;117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59775" y="1447975"/>
            <a:ext cx="1524000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2030750" y="578700"/>
            <a:ext cx="6006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El juego</a:t>
            </a:r>
            <a:endParaRPr sz="3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2030750" y="1399050"/>
            <a:ext cx="33537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</a:rPr>
              <a:t>Platero’s Tale es un videojuego de género Exploración y Puzles, centrado en la búsqueda de Platero a lo largo del nivel.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</a:rPr>
              <a:t>El jugador deberá recorrer laberintos buscando llaves y esquivando a los enemigos.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600">
                <a:solidFill>
                  <a:schemeClr val="lt1"/>
                </a:solidFill>
              </a:rPr>
              <a:t>Contará con objetos que le ayuden durante su aventura como una radio o una linterna.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5794200" y="1399050"/>
            <a:ext cx="30249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600">
                <a:solidFill>
                  <a:schemeClr val="lt1"/>
                </a:solidFill>
              </a:rPr>
              <a:t>El color es un aspecto fundamental en el videojuego.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5828" y="2366150"/>
            <a:ext cx="2981648" cy="22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814575" y="608725"/>
            <a:ext cx="6480600" cy="7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Mecánicas</a:t>
            </a:r>
            <a:endParaRPr sz="3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2169275" y="1533475"/>
            <a:ext cx="366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</a:rPr>
              <a:t>-	</a:t>
            </a:r>
            <a:r>
              <a:rPr lang="es" sz="1600">
                <a:solidFill>
                  <a:srgbClr val="FFFFFF"/>
                </a:solidFill>
              </a:rPr>
              <a:t>Movimiento en 8 direcciones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</a:rPr>
              <a:t>-	</a:t>
            </a:r>
            <a:r>
              <a:rPr lang="es" sz="1600">
                <a:solidFill>
                  <a:srgbClr val="FFFFFF"/>
                </a:solidFill>
              </a:rPr>
              <a:t>Autoestima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</a:rPr>
              <a:t>-	Recogida y compra de                	objetos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</a:rPr>
              <a:t>-	Inspección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5647300" y="1533475"/>
            <a:ext cx="366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</a:rPr>
              <a:t>-	Radio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</a:rPr>
              <a:t>-	Linterna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600">
                <a:solidFill>
                  <a:srgbClr val="FFFFFF"/>
                </a:solidFill>
              </a:rPr>
              <a:t>-	Mundo monocromático,                                           	decadente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1637975" y="608825"/>
            <a:ext cx="685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Dinámicas</a:t>
            </a:r>
            <a:endParaRPr sz="3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1979075" y="1398050"/>
            <a:ext cx="685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</a:rPr>
              <a:t>El jugador tendrá que buscar a Platero, explorando y encontrando pistas.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</a:rPr>
              <a:t>Tendrá que ir esquivando a los enemigos y las cosas que puedan </a:t>
            </a:r>
            <a:r>
              <a:rPr lang="es" sz="1600">
                <a:solidFill>
                  <a:srgbClr val="FFFFFF"/>
                </a:solidFill>
              </a:rPr>
              <a:t>afectar</a:t>
            </a:r>
            <a:r>
              <a:rPr lang="es" sz="1600">
                <a:solidFill>
                  <a:srgbClr val="FFFFFF"/>
                </a:solidFill>
              </a:rPr>
              <a:t> negativamente a su autoestima.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</a:rPr>
              <a:t>Hará uso de la radio, la linterna y la inspección para superar el nivel pero necesitará baterías que deberá comprar o encontrar. La exploración se verá recompensada con monedas y objetos.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</a:rPr>
              <a:t>Habrá que usar llaves para acceder a las diferentes partes del nivel.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1901875" y="608750"/>
            <a:ext cx="653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Background histórico</a:t>
            </a:r>
            <a:endParaRPr sz="3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1983750" y="1398075"/>
            <a:ext cx="685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</a:rPr>
              <a:t>El protagonista es Juan Ramón Jiménez, un anciano peculiar con pocos amigos en el pueblo. Su compañía preferida es su burro Platero.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</a:rPr>
              <a:t>Los vecinos se burlan de él, por eso serán los “enemigos” dentro del juego. Sus comentarios y gestos harán bajar el autoestima (vida) del jugador.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</a:rPr>
              <a:t>Es una época difícil donde abundan las malas noticias. Estas también pueden afectar la autoestima del jugador.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600">
                <a:solidFill>
                  <a:schemeClr val="lt1"/>
                </a:solidFill>
              </a:rPr>
              <a:t>Objetivo: reunirse con platero esquivando y manteniendo su autoestima.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1901875" y="608750"/>
            <a:ext cx="653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Arquitectura</a:t>
            </a:r>
            <a:endParaRPr sz="3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225" y="1181450"/>
            <a:ext cx="7314503" cy="3657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1901875" y="608750"/>
            <a:ext cx="653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Arte</a:t>
            </a:r>
            <a:endParaRPr sz="3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 rotWithShape="1">
          <a:blip r:embed="rId3">
            <a:alphaModFix/>
          </a:blip>
          <a:srcRect b="47312" l="0" r="72934" t="0"/>
          <a:stretch/>
        </p:blipFill>
        <p:spPr>
          <a:xfrm>
            <a:off x="2035175" y="1333850"/>
            <a:ext cx="2155209" cy="279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8201" y="1181450"/>
            <a:ext cx="2284854" cy="36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66537" y="1333850"/>
            <a:ext cx="2796875" cy="279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1901875" y="608750"/>
            <a:ext cx="653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Próximos hitos</a:t>
            </a:r>
            <a:endParaRPr sz="3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3" name="Google Shape;103;p20"/>
          <p:cNvSpPr txBox="1"/>
          <p:nvPr/>
        </p:nvSpPr>
        <p:spPr>
          <a:xfrm>
            <a:off x="2032575" y="1543225"/>
            <a:ext cx="6535200" cy="27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</a:rPr>
              <a:t>Hito 2:</a:t>
            </a:r>
            <a:r>
              <a:rPr lang="es"/>
              <a:t>	</a:t>
            </a:r>
            <a:r>
              <a:rPr lang="es" sz="1600">
                <a:solidFill>
                  <a:srgbClr val="FFFFFF"/>
                </a:solidFill>
              </a:rPr>
              <a:t>-	Tener las clases y mecánicas básicas implementadas, 			como el movimiento del jugador, finalización de nivel, 			enemigos e inventario.</a:t>
            </a:r>
            <a:endParaRPr sz="1600">
              <a:solidFill>
                <a:srgbClr val="FFFFFF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FFFFFF"/>
                </a:solidFill>
              </a:rPr>
              <a:t>-	Nivel jugable.</a:t>
            </a:r>
            <a:endParaRPr sz="16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FFFFFF"/>
                </a:solidFill>
              </a:rPr>
              <a:t>-	GDD y arquitectura actualizados y casi                            	completos. Pivotal al día.</a:t>
            </a:r>
            <a:endParaRPr sz="1600">
              <a:solidFill>
                <a:srgbClr val="FFFFFF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FFFFFF"/>
                </a:solidFill>
              </a:rPr>
              <a:t>Hito 3:	-	Juego terminado y subido a la web con mínimo dos        			niveles. GDD completado.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1901875" y="206925"/>
            <a:ext cx="653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Demo</a:t>
            </a:r>
            <a:endParaRPr sz="3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9" name="Google Shape;109;p21" title="Hito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8063" y="1070175"/>
            <a:ext cx="5062825" cy="379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