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7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56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36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0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885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30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967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594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387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81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06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F159-B0E7-452B-BB75-8DD1E37CC682}" type="datetimeFigureOut">
              <a:rPr lang="da-DK" smtClean="0"/>
              <a:t>19-05-2016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07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Mini-</a:t>
            </a:r>
            <a:r>
              <a:rPr lang="da-DK" dirty="0" err="1" smtClean="0"/>
              <a:t>project</a:t>
            </a:r>
            <a:r>
              <a:rPr lang="da-DK" dirty="0" smtClean="0"/>
              <a:t> 2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468343"/>
            <a:ext cx="9144000" cy="28915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dirty="0" smtClean="0"/>
              <a:t>Group: </a:t>
            </a:r>
            <a:r>
              <a:rPr lang="da-DK" dirty="0" err="1" smtClean="0"/>
              <a:t>Random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Nikolaj Holden 201270915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Peter Helstrup Jensen 201270802 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Peter Kragelund 201270868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Martin Nielsen Fig 201270976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Christoffer Bech 201270987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134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the </a:t>
            </a:r>
            <a:r>
              <a:rPr lang="da-DK" dirty="0" err="1" smtClean="0"/>
              <a:t>assignment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relay protocol: To hop or not to hop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681" y="2746927"/>
            <a:ext cx="2543175" cy="200025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7818783" y="4651513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Source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8236226" y="2562261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Relay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10109441" y="3403360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Sink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70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79" y="209006"/>
            <a:ext cx="6906001" cy="6046334"/>
          </a:xfrm>
        </p:spPr>
      </p:pic>
    </p:spTree>
    <p:extLst>
      <p:ext uri="{BB962C8B-B14F-4D97-AF65-F5344CB8AC3E}">
        <p14:creationId xmlns:p14="http://schemas.microsoft.com/office/powerpoint/2010/main" val="117691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0" y="1027906"/>
            <a:ext cx="9745300" cy="5467191"/>
          </a:xfrm>
        </p:spPr>
      </p:pic>
    </p:spTree>
    <p:extLst>
      <p:ext uri="{BB962C8B-B14F-4D97-AF65-F5344CB8AC3E}">
        <p14:creationId xmlns:p14="http://schemas.microsoft.com/office/powerpoint/2010/main" val="323188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860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Mini-project 2</vt:lpstr>
      <vt:lpstr>What was the assignment</vt:lpstr>
      <vt:lpstr>PowerPoint-præsentation</vt:lpstr>
      <vt:lpstr>PowerPoint-præsentation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2</dc:title>
  <dc:creator>martin fig</dc:creator>
  <cp:lastModifiedBy>martin fig</cp:lastModifiedBy>
  <cp:revision>5</cp:revision>
  <dcterms:created xsi:type="dcterms:W3CDTF">2016-05-18T12:21:08Z</dcterms:created>
  <dcterms:modified xsi:type="dcterms:W3CDTF">2016-05-19T11:00:04Z</dcterms:modified>
</cp:coreProperties>
</file>