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9D5D8-0ECE-48D6-8CB9-9538F2A6A9F8}" type="datetimeFigureOut">
              <a:rPr lang="da-DK" smtClean="0"/>
              <a:t>21-05-2016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15A3D-7FB9-4F1F-9F96-CF4BDEE8822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034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Martin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15A3D-7FB9-4F1F-9F96-CF4BDEE8822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388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Martin the </a:t>
            </a:r>
            <a:r>
              <a:rPr lang="da-DK" dirty="0" err="1" smtClean="0"/>
              <a:t>king</a:t>
            </a:r>
            <a:r>
              <a:rPr lang="da-DK" dirty="0" smtClean="0"/>
              <a:t> of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underworld</a:t>
            </a:r>
            <a:endParaRPr lang="da-DK" baseline="0" dirty="0" smtClean="0"/>
          </a:p>
          <a:p>
            <a:endParaRPr lang="da-DK" baseline="0" dirty="0" smtClean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15A3D-7FB9-4F1F-9F96-CF4BDEE8822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10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Christoffer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15A3D-7FB9-4F1F-9F96-CF4BDEE8822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83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Peter K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15A3D-7FB9-4F1F-9F96-CF4BDEE8822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197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Nikolaj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15A3D-7FB9-4F1F-9F96-CF4BDEE8822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711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Peter H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15A3D-7FB9-4F1F-9F96-CF4BDEE8822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015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21-05-2016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7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21-05-2016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56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21-05-2016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36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21-05-2016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02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21-05-2016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885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21-05-2016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30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21-05-2016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967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21-05-2016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594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21-05-2016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387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21-05-2016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81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21-05-2016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068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F159-B0E7-452B-BB75-8DD1E37CC682}" type="datetimeFigureOut">
              <a:rPr lang="da-DK" smtClean="0"/>
              <a:t>21-05-2016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07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Mini-</a:t>
            </a:r>
            <a:r>
              <a:rPr lang="da-DK" dirty="0" err="1" smtClean="0"/>
              <a:t>project</a:t>
            </a:r>
            <a:r>
              <a:rPr lang="da-DK" dirty="0" smtClean="0"/>
              <a:t> 2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468343"/>
            <a:ext cx="9144000" cy="28915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dirty="0" smtClean="0"/>
              <a:t>Group: </a:t>
            </a:r>
            <a:r>
              <a:rPr lang="da-DK" dirty="0" err="1" smtClean="0"/>
              <a:t>Random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Nikolaj Holden 201270915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Peter Helstrup Jensen 201270802 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Peter Kragelund 201270868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Martin Nielsen Fig 201270976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Christoffer Bech 201270987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134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the </a:t>
            </a:r>
            <a:r>
              <a:rPr lang="da-DK" dirty="0" err="1" smtClean="0"/>
              <a:t>assignment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relay protocol: To hop or not to </a:t>
            </a:r>
            <a:r>
              <a:rPr lang="en-US" dirty="0" smtClean="0"/>
              <a:t>hop</a:t>
            </a:r>
          </a:p>
          <a:p>
            <a:r>
              <a:rPr lang="en-US" dirty="0" smtClean="0"/>
              <a:t>Focus on lowering power consumption and</a:t>
            </a:r>
          </a:p>
          <a:p>
            <a:pPr marL="0" indent="0">
              <a:buNone/>
            </a:pPr>
            <a:r>
              <a:rPr lang="en-US" dirty="0" smtClean="0"/>
              <a:t> setting up ARQ.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Fixed package size and </a:t>
            </a:r>
            <a:r>
              <a:rPr lang="en-US" dirty="0" err="1" smtClean="0"/>
              <a:t>tx</a:t>
            </a:r>
            <a:r>
              <a:rPr lang="en-US" dirty="0" smtClean="0"/>
              <a:t> power.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681" y="2746927"/>
            <a:ext cx="2543175" cy="2000250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7818783" y="4651513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Source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8236226" y="2562261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Relay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10109441" y="3403360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Sink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70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88" y="355781"/>
            <a:ext cx="6906001" cy="6046334"/>
          </a:xfrm>
        </p:spPr>
      </p:pic>
    </p:spTree>
    <p:extLst>
      <p:ext uri="{BB962C8B-B14F-4D97-AF65-F5344CB8AC3E}">
        <p14:creationId xmlns:p14="http://schemas.microsoft.com/office/powerpoint/2010/main" val="117691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Relay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 </a:t>
            </a:r>
            <a:r>
              <a:rPr lang="en-US" dirty="0" smtClean="0"/>
              <a:t>consumption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radio </a:t>
            </a:r>
            <a:r>
              <a:rPr lang="da-DK" dirty="0" err="1" smtClean="0"/>
              <a:t>off</a:t>
            </a:r>
            <a:r>
              <a:rPr lang="da-DK" dirty="0"/>
              <a:t>: 1,37 </a:t>
            </a:r>
            <a:r>
              <a:rPr lang="da-DK" dirty="0" smtClean="0"/>
              <a:t>mV</a:t>
            </a:r>
          </a:p>
          <a:p>
            <a:r>
              <a:rPr lang="da-DK" dirty="0" smtClean="0"/>
              <a:t>Power </a:t>
            </a:r>
            <a:r>
              <a:rPr lang="en-US" dirty="0" smtClean="0"/>
              <a:t>consumption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reciving</a:t>
            </a:r>
            <a:r>
              <a:rPr lang="da-DK" dirty="0"/>
              <a:t>: 192 </a:t>
            </a:r>
            <a:r>
              <a:rPr lang="da-DK" dirty="0" smtClean="0"/>
              <a:t>mV</a:t>
            </a:r>
          </a:p>
          <a:p>
            <a:r>
              <a:rPr lang="da-DK" dirty="0" err="1" smtClean="0"/>
              <a:t>Sleep</a:t>
            </a:r>
            <a:r>
              <a:rPr lang="da-DK" dirty="0" smtClean="0"/>
              <a:t> 3x </a:t>
            </a:r>
            <a:r>
              <a:rPr lang="da-DK" dirty="0" err="1" smtClean="0"/>
              <a:t>handshake</a:t>
            </a:r>
            <a:endParaRPr lang="da-DK" dirty="0" smtClean="0"/>
          </a:p>
          <a:p>
            <a:r>
              <a:rPr lang="da-DK" dirty="0" err="1" smtClean="0"/>
              <a:t>Awake</a:t>
            </a:r>
            <a:r>
              <a:rPr lang="da-DK" dirty="0" smtClean="0"/>
              <a:t> at </a:t>
            </a:r>
            <a:r>
              <a:rPr lang="da-DK" dirty="0" err="1" smtClean="0"/>
              <a:t>least</a:t>
            </a:r>
            <a:r>
              <a:rPr lang="da-DK" dirty="0" smtClean="0"/>
              <a:t> 1 </a:t>
            </a:r>
            <a:r>
              <a:rPr lang="da-DK" dirty="0" err="1" smtClean="0"/>
              <a:t>handshake</a:t>
            </a:r>
            <a:r>
              <a:rPr lang="da-DK" dirty="0" smtClean="0"/>
              <a:t> + fight time + datasend(</a:t>
            </a:r>
            <a:r>
              <a:rPr lang="da-DK" dirty="0" err="1" smtClean="0"/>
              <a:t>currently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4 </a:t>
            </a:r>
            <a:r>
              <a:rPr lang="da-DK" dirty="0" err="1" smtClean="0"/>
              <a:t>seconds</a:t>
            </a:r>
            <a:r>
              <a:rPr lang="da-DK" dirty="0" smtClean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776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0" y="1027906"/>
            <a:ext cx="9745300" cy="5467191"/>
          </a:xfrm>
        </p:spPr>
      </p:pic>
    </p:spTree>
    <p:extLst>
      <p:ext uri="{BB962C8B-B14F-4D97-AF65-F5344CB8AC3E}">
        <p14:creationId xmlns:p14="http://schemas.microsoft.com/office/powerpoint/2010/main" val="323188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Which</a:t>
            </a:r>
            <a:r>
              <a:rPr lang="da-DK" dirty="0" smtClean="0"/>
              <a:t> link is </a:t>
            </a:r>
            <a:r>
              <a:rPr lang="da-DK" dirty="0" err="1" smtClean="0"/>
              <a:t>best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Handshake</a:t>
            </a:r>
            <a:r>
              <a:rPr lang="da-DK" dirty="0" smtClean="0"/>
              <a:t> </a:t>
            </a:r>
            <a:r>
              <a:rPr lang="da-DK" dirty="0" err="1" smtClean="0"/>
              <a:t>every</a:t>
            </a:r>
            <a:r>
              <a:rPr lang="da-DK" dirty="0" smtClean="0"/>
              <a:t> 3 </a:t>
            </a:r>
            <a:r>
              <a:rPr lang="da-DK" dirty="0" err="1" smtClean="0"/>
              <a:t>second</a:t>
            </a:r>
            <a:endParaRPr lang="da-DK" dirty="0" smtClean="0"/>
          </a:p>
          <a:p>
            <a:r>
              <a:rPr lang="da-DK" dirty="0" smtClean="0"/>
              <a:t>One </a:t>
            </a:r>
            <a:r>
              <a:rPr lang="da-DK" dirty="0" err="1" smtClean="0"/>
              <a:t>second</a:t>
            </a:r>
            <a:r>
              <a:rPr lang="da-DK" dirty="0" smtClean="0"/>
              <a:t> fight</a:t>
            </a:r>
          </a:p>
          <a:p>
            <a:r>
              <a:rPr lang="da-DK" dirty="0" err="1" smtClean="0"/>
              <a:t>Agilility</a:t>
            </a:r>
            <a:r>
              <a:rPr lang="da-DK" dirty="0" smtClean="0"/>
              <a:t> </a:t>
            </a:r>
            <a:r>
              <a:rPr lang="da-DK" dirty="0" err="1" smtClean="0"/>
              <a:t>vs</a:t>
            </a:r>
            <a:r>
              <a:rPr lang="da-DK" dirty="0" smtClean="0"/>
              <a:t> </a:t>
            </a:r>
            <a:r>
              <a:rPr lang="da-DK" dirty="0" err="1" smtClean="0"/>
              <a:t>Stability</a:t>
            </a:r>
            <a:r>
              <a:rPr lang="da-DK" dirty="0" smtClean="0"/>
              <a:t> </a:t>
            </a:r>
          </a:p>
          <a:p>
            <a:r>
              <a:rPr lang="da-DK" dirty="0" err="1" smtClean="0"/>
              <a:t>Weighted</a:t>
            </a:r>
            <a:r>
              <a:rPr lang="da-DK" dirty="0" smtClean="0"/>
              <a:t> average</a:t>
            </a:r>
          </a:p>
          <a:p>
            <a:endParaRPr lang="da-DK" dirty="0"/>
          </a:p>
        </p:txBody>
      </p:sp>
      <p:pic>
        <p:nvPicPr>
          <p:cNvPr id="1026" name="Picture 2" descr="https://i.imgur.com/yNDz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306" y="2455364"/>
            <a:ext cx="30003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imgur.com/yNwYNH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166" y="3745774"/>
            <a:ext cx="3770812" cy="305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79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860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112</Words>
  <Application>Microsoft Office PowerPoint</Application>
  <PresentationFormat>Widescreen</PresentationFormat>
  <Paragraphs>38</Paragraphs>
  <Slides>7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Mini-project 2</vt:lpstr>
      <vt:lpstr>What was the assignment</vt:lpstr>
      <vt:lpstr>PowerPoint-præsentation</vt:lpstr>
      <vt:lpstr>The Relay</vt:lpstr>
      <vt:lpstr>PowerPoint-præsentation</vt:lpstr>
      <vt:lpstr>Which link is best?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2</dc:title>
  <dc:creator>martin fig</dc:creator>
  <cp:lastModifiedBy>martin fig</cp:lastModifiedBy>
  <cp:revision>9</cp:revision>
  <dcterms:created xsi:type="dcterms:W3CDTF">2016-05-18T12:21:08Z</dcterms:created>
  <dcterms:modified xsi:type="dcterms:W3CDTF">2016-05-21T14:00:39Z</dcterms:modified>
</cp:coreProperties>
</file>