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5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3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8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0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96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9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8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8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6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159-B0E7-452B-BB75-8DD1E37CC682}" type="datetimeFigureOut">
              <a:rPr lang="da-DK" smtClean="0"/>
              <a:t>18-05-2016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3087-A811-49A6-93A0-6D46D82B58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0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Mini-</a:t>
            </a:r>
            <a:r>
              <a:rPr lang="da-DK" dirty="0" err="1" smtClean="0"/>
              <a:t>project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468343"/>
            <a:ext cx="9144000" cy="289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dirty="0" smtClean="0"/>
              <a:t>Group: </a:t>
            </a:r>
            <a:r>
              <a:rPr lang="da-DK" dirty="0" err="1" smtClean="0"/>
              <a:t>Random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Nikolaj Holden 201270915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Helstrup Jensen 201270802 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Peter Kragelund 201270868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Martin Nielsen Fig 201270976</a:t>
            </a:r>
          </a:p>
          <a:p>
            <a:pPr>
              <a:lnSpc>
                <a:spcPct val="100000"/>
              </a:lnSpc>
            </a:pPr>
            <a:r>
              <a:rPr lang="da-DK" dirty="0" smtClean="0"/>
              <a:t>Christoffer Bech 201270987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13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the </a:t>
            </a:r>
            <a:r>
              <a:rPr lang="da-DK" dirty="0" err="1" smtClean="0"/>
              <a:t>assignment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relay protocol: To hop or not to hop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81" y="2746927"/>
            <a:ext cx="2543175" cy="200025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7818783" y="465151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Source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8236226" y="2562261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Relay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0109441" y="3403360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Sink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70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2" y="142599"/>
            <a:ext cx="7613598" cy="6665848"/>
          </a:xfrm>
        </p:spPr>
      </p:pic>
    </p:spTree>
    <p:extLst>
      <p:ext uri="{BB962C8B-B14F-4D97-AF65-F5344CB8AC3E}">
        <p14:creationId xmlns:p14="http://schemas.microsoft.com/office/powerpoint/2010/main" val="117691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00" y="365125"/>
            <a:ext cx="9860987" cy="5532092"/>
          </a:xfrm>
        </p:spPr>
      </p:pic>
    </p:spTree>
    <p:extLst>
      <p:ext uri="{BB962C8B-B14F-4D97-AF65-F5344CB8AC3E}">
        <p14:creationId xmlns:p14="http://schemas.microsoft.com/office/powerpoint/2010/main" val="323188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Mini-project 2</vt:lpstr>
      <vt:lpstr>What was the assignment</vt:lpstr>
      <vt:lpstr>PowerPoint-præsentation</vt:lpstr>
      <vt:lpstr>PowerPoint-præsentation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</dc:title>
  <dc:creator>martin fig</dc:creator>
  <cp:lastModifiedBy>martin fig</cp:lastModifiedBy>
  <cp:revision>3</cp:revision>
  <dcterms:created xsi:type="dcterms:W3CDTF">2016-05-18T12:21:08Z</dcterms:created>
  <dcterms:modified xsi:type="dcterms:W3CDTF">2016-05-18T14:07:56Z</dcterms:modified>
</cp:coreProperties>
</file>