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</p:sldMasterIdLst>
  <p:notesMasterIdLst>
    <p:notesMasterId r:id="rId12"/>
  </p:notesMasterIdLst>
  <p:sldIdLst>
    <p:sldId id="256" r:id="rId3"/>
    <p:sldId id="257" r:id="rId4"/>
    <p:sldId id="265" r:id="rId5"/>
    <p:sldId id="266" r:id="rId6"/>
    <p:sldId id="267" r:id="rId7"/>
    <p:sldId id="26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5B60"/>
    <a:srgbClr val="787580"/>
    <a:srgbClr val="7E7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-832" y="-616"/>
      </p:cViewPr>
      <p:guideLst>
        <p:guide orient="horz" pos="2298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D95BC-04AC-4C9D-A1BF-A848AF08870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7A23EF24-F0A3-4A4A-B8A9-3AD68A0CA865}">
      <dgm:prSet phldrT="[Texto]"/>
      <dgm:spPr/>
      <dgm:t>
        <a:bodyPr/>
        <a:lstStyle/>
        <a:p>
          <a:r>
            <a:rPr lang="pt-BR" dirty="0" smtClean="0"/>
            <a:t>Seleção Inicial (parceiros)</a:t>
          </a:r>
          <a:endParaRPr lang="pt-BR" dirty="0"/>
        </a:p>
      </dgm:t>
    </dgm:pt>
    <dgm:pt modelId="{8F50654C-02A0-4871-B110-0A0C3A8A8C58}" type="parTrans" cxnId="{BF169006-73E3-4560-A216-336D9B9CAEE8}">
      <dgm:prSet/>
      <dgm:spPr/>
      <dgm:t>
        <a:bodyPr/>
        <a:lstStyle/>
        <a:p>
          <a:endParaRPr lang="pt-BR"/>
        </a:p>
      </dgm:t>
    </dgm:pt>
    <dgm:pt modelId="{99B6C9D7-B220-4DFB-91F3-A8A123786F9C}" type="sibTrans" cxnId="{BF169006-73E3-4560-A216-336D9B9CAEE8}">
      <dgm:prSet/>
      <dgm:spPr/>
      <dgm:t>
        <a:bodyPr/>
        <a:lstStyle/>
        <a:p>
          <a:endParaRPr lang="pt-BR"/>
        </a:p>
      </dgm:t>
    </dgm:pt>
    <dgm:pt modelId="{C2B21BD2-1CC6-4851-9755-31A6335F2D27}">
      <dgm:prSet phldrT="[Texto]"/>
      <dgm:spPr/>
      <dgm:t>
        <a:bodyPr/>
        <a:lstStyle/>
        <a:p>
          <a:r>
            <a:rPr lang="pt-BR" dirty="0" smtClean="0"/>
            <a:t>Seleção Aceleradora</a:t>
          </a:r>
          <a:endParaRPr lang="pt-BR" dirty="0"/>
        </a:p>
      </dgm:t>
    </dgm:pt>
    <dgm:pt modelId="{AB6BC6D7-C02A-40C7-9F89-1408AFEC63CF}" type="parTrans" cxnId="{853805CC-BB75-481B-99B5-D2FFD0775AFB}">
      <dgm:prSet/>
      <dgm:spPr/>
      <dgm:t>
        <a:bodyPr/>
        <a:lstStyle/>
        <a:p>
          <a:endParaRPr lang="pt-BR"/>
        </a:p>
      </dgm:t>
    </dgm:pt>
    <dgm:pt modelId="{1B833879-9C97-42A3-A06F-43A3D1BE2C96}" type="sibTrans" cxnId="{853805CC-BB75-481B-99B5-D2FFD0775AFB}">
      <dgm:prSet/>
      <dgm:spPr/>
      <dgm:t>
        <a:bodyPr/>
        <a:lstStyle/>
        <a:p>
          <a:endParaRPr lang="pt-BR"/>
        </a:p>
      </dgm:t>
    </dgm:pt>
    <dgm:pt modelId="{78862ABC-67F6-469F-9312-BE89DA2868F8}">
      <dgm:prSet phldrT="[Texto]"/>
      <dgm:spPr/>
      <dgm:t>
        <a:bodyPr/>
        <a:lstStyle/>
        <a:p>
          <a:r>
            <a:rPr lang="pt-BR" dirty="0" err="1" smtClean="0"/>
            <a:t>Crowdfunding</a:t>
          </a:r>
          <a:endParaRPr lang="pt-BR" dirty="0"/>
        </a:p>
      </dgm:t>
    </dgm:pt>
    <dgm:pt modelId="{F5CA9C11-610C-44A1-B699-51A92DBFF798}" type="parTrans" cxnId="{0B645BC5-08F5-4BAA-93B0-0A9D63C6BD6A}">
      <dgm:prSet/>
      <dgm:spPr/>
      <dgm:t>
        <a:bodyPr/>
        <a:lstStyle/>
        <a:p>
          <a:endParaRPr lang="pt-BR"/>
        </a:p>
      </dgm:t>
    </dgm:pt>
    <dgm:pt modelId="{A5DFDB98-4387-4A0B-9F4B-DD13CA451585}" type="sibTrans" cxnId="{0B645BC5-08F5-4BAA-93B0-0A9D63C6BD6A}">
      <dgm:prSet/>
      <dgm:spPr/>
      <dgm:t>
        <a:bodyPr/>
        <a:lstStyle/>
        <a:p>
          <a:endParaRPr lang="pt-BR"/>
        </a:p>
      </dgm:t>
    </dgm:pt>
    <dgm:pt modelId="{DC563ACC-F8B8-4D9B-9536-4F48B1BC5C22}">
      <dgm:prSet phldrT="[Texto]"/>
      <dgm:spPr/>
      <dgm:t>
        <a:bodyPr/>
        <a:lstStyle/>
        <a:p>
          <a:r>
            <a:rPr lang="pt-BR" dirty="0" smtClean="0"/>
            <a:t>Apoio</a:t>
          </a:r>
          <a:endParaRPr lang="pt-BR" dirty="0"/>
        </a:p>
      </dgm:t>
    </dgm:pt>
    <dgm:pt modelId="{3630FC5E-999A-4BE9-991B-3DF8F3731355}" type="parTrans" cxnId="{7BD634B1-D322-4132-93AD-7E67A5FBFC7E}">
      <dgm:prSet/>
      <dgm:spPr/>
      <dgm:t>
        <a:bodyPr/>
        <a:lstStyle/>
        <a:p>
          <a:endParaRPr lang="pt-BR"/>
        </a:p>
      </dgm:t>
    </dgm:pt>
    <dgm:pt modelId="{8E340BB7-23E6-4016-898F-F739ABAC7F8F}" type="sibTrans" cxnId="{7BD634B1-D322-4132-93AD-7E67A5FBFC7E}">
      <dgm:prSet/>
      <dgm:spPr/>
      <dgm:t>
        <a:bodyPr/>
        <a:lstStyle/>
        <a:p>
          <a:endParaRPr lang="pt-BR"/>
        </a:p>
      </dgm:t>
    </dgm:pt>
    <dgm:pt modelId="{6213ABF1-921A-402D-8E47-346581013F04}">
      <dgm:prSet phldrT="[Texto]"/>
      <dgm:spPr/>
      <dgm:t>
        <a:bodyPr/>
        <a:lstStyle/>
        <a:p>
          <a:r>
            <a:rPr lang="pt-BR" dirty="0" smtClean="0"/>
            <a:t>Retorno</a:t>
          </a:r>
          <a:endParaRPr lang="pt-BR" dirty="0"/>
        </a:p>
      </dgm:t>
    </dgm:pt>
    <dgm:pt modelId="{1CEA60A9-A592-4FAE-986F-A88F4FA67C27}" type="parTrans" cxnId="{59D0191B-05C3-47F6-BC18-092DF82AEA4E}">
      <dgm:prSet/>
      <dgm:spPr/>
      <dgm:t>
        <a:bodyPr/>
        <a:lstStyle/>
        <a:p>
          <a:endParaRPr lang="pt-BR"/>
        </a:p>
      </dgm:t>
    </dgm:pt>
    <dgm:pt modelId="{DD08AFCC-BB1D-4E54-845F-ADFDA23795DF}" type="sibTrans" cxnId="{59D0191B-05C3-47F6-BC18-092DF82AEA4E}">
      <dgm:prSet/>
      <dgm:spPr/>
      <dgm:t>
        <a:bodyPr/>
        <a:lstStyle/>
        <a:p>
          <a:endParaRPr lang="pt-BR"/>
        </a:p>
      </dgm:t>
    </dgm:pt>
    <dgm:pt modelId="{88B13068-8133-499A-9B2E-1E0D62310F7F}" type="pres">
      <dgm:prSet presAssocID="{33AD95BC-04AC-4C9D-A1BF-A848AF08870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84297-EE45-43CA-8F57-B335DE2EA067}" type="pres">
      <dgm:prSet presAssocID="{33AD95BC-04AC-4C9D-A1BF-A848AF08870A}" presName="arrow" presStyleLbl="bgShp" presStyleIdx="0" presStyleCnt="1"/>
      <dgm:spPr/>
      <dgm:t>
        <a:bodyPr/>
        <a:lstStyle/>
        <a:p>
          <a:endParaRPr lang="en-US"/>
        </a:p>
      </dgm:t>
    </dgm:pt>
    <dgm:pt modelId="{21EC0AD3-E6AA-4050-B070-799AE2D54880}" type="pres">
      <dgm:prSet presAssocID="{33AD95BC-04AC-4C9D-A1BF-A848AF08870A}" presName="linearProcess" presStyleCnt="0"/>
      <dgm:spPr/>
      <dgm:t>
        <a:bodyPr/>
        <a:lstStyle/>
        <a:p>
          <a:endParaRPr lang="en-US"/>
        </a:p>
      </dgm:t>
    </dgm:pt>
    <dgm:pt modelId="{0182BEBC-9981-49C0-B9ED-1F11543CFB0B}" type="pres">
      <dgm:prSet presAssocID="{7A23EF24-F0A3-4A4A-B8A9-3AD68A0CA86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72C81-C437-475F-B621-BD910FBCFACF}" type="pres">
      <dgm:prSet presAssocID="{99B6C9D7-B220-4DFB-91F3-A8A123786F9C}" presName="sibTrans" presStyleCnt="0"/>
      <dgm:spPr/>
      <dgm:t>
        <a:bodyPr/>
        <a:lstStyle/>
        <a:p>
          <a:endParaRPr lang="en-US"/>
        </a:p>
      </dgm:t>
    </dgm:pt>
    <dgm:pt modelId="{F9729B91-535E-45C1-A48C-DA70FD3E3A1A}" type="pres">
      <dgm:prSet presAssocID="{C2B21BD2-1CC6-4851-9755-31A6335F2D2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49664-5499-48D8-A587-418D71B02947}" type="pres">
      <dgm:prSet presAssocID="{1B833879-9C97-42A3-A06F-43A3D1BE2C96}" presName="sibTrans" presStyleCnt="0"/>
      <dgm:spPr/>
      <dgm:t>
        <a:bodyPr/>
        <a:lstStyle/>
        <a:p>
          <a:endParaRPr lang="en-US"/>
        </a:p>
      </dgm:t>
    </dgm:pt>
    <dgm:pt modelId="{8D38DCC3-0AC0-4910-8A46-CDDAB05465F4}" type="pres">
      <dgm:prSet presAssocID="{78862ABC-67F6-469F-9312-BE89DA2868F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C226B-657E-4BAB-8E96-E3A5C8BC81D3}" type="pres">
      <dgm:prSet presAssocID="{A5DFDB98-4387-4A0B-9F4B-DD13CA451585}" presName="sibTrans" presStyleCnt="0"/>
      <dgm:spPr/>
      <dgm:t>
        <a:bodyPr/>
        <a:lstStyle/>
        <a:p>
          <a:endParaRPr lang="en-US"/>
        </a:p>
      </dgm:t>
    </dgm:pt>
    <dgm:pt modelId="{9194ED45-4CDD-45D8-B521-B70CF5A2D7F8}" type="pres">
      <dgm:prSet presAssocID="{DC563ACC-F8B8-4D9B-9536-4F48B1BC5C22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5E869-C482-41CB-A946-38B5E8A95EAD}" type="pres">
      <dgm:prSet presAssocID="{8E340BB7-23E6-4016-898F-F739ABAC7F8F}" presName="sibTrans" presStyleCnt="0"/>
      <dgm:spPr/>
      <dgm:t>
        <a:bodyPr/>
        <a:lstStyle/>
        <a:p>
          <a:endParaRPr lang="en-US"/>
        </a:p>
      </dgm:t>
    </dgm:pt>
    <dgm:pt modelId="{C0205760-BE29-40C1-87A9-6551C62F8F16}" type="pres">
      <dgm:prSet presAssocID="{6213ABF1-921A-402D-8E47-346581013F0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F2AFC6-618A-4B16-B9A6-9AF08BD4F681}" type="presOf" srcId="{C2B21BD2-1CC6-4851-9755-31A6335F2D27}" destId="{F9729B91-535E-45C1-A48C-DA70FD3E3A1A}" srcOrd="0" destOrd="0" presId="urn:microsoft.com/office/officeart/2005/8/layout/hProcess9"/>
    <dgm:cxn modelId="{59D0191B-05C3-47F6-BC18-092DF82AEA4E}" srcId="{33AD95BC-04AC-4C9D-A1BF-A848AF08870A}" destId="{6213ABF1-921A-402D-8E47-346581013F04}" srcOrd="4" destOrd="0" parTransId="{1CEA60A9-A592-4FAE-986F-A88F4FA67C27}" sibTransId="{DD08AFCC-BB1D-4E54-845F-ADFDA23795DF}"/>
    <dgm:cxn modelId="{17F27C24-3F3B-4B7B-81BF-4E496A852E10}" type="presOf" srcId="{78862ABC-67F6-469F-9312-BE89DA2868F8}" destId="{8D38DCC3-0AC0-4910-8A46-CDDAB05465F4}" srcOrd="0" destOrd="0" presId="urn:microsoft.com/office/officeart/2005/8/layout/hProcess9"/>
    <dgm:cxn modelId="{7268FF49-3026-47CA-B7DE-E07C53A8C9EE}" type="presOf" srcId="{DC563ACC-F8B8-4D9B-9536-4F48B1BC5C22}" destId="{9194ED45-4CDD-45D8-B521-B70CF5A2D7F8}" srcOrd="0" destOrd="0" presId="urn:microsoft.com/office/officeart/2005/8/layout/hProcess9"/>
    <dgm:cxn modelId="{B97E8DC4-0BCE-45C7-90B6-243F56729C83}" type="presOf" srcId="{7A23EF24-F0A3-4A4A-B8A9-3AD68A0CA865}" destId="{0182BEBC-9981-49C0-B9ED-1F11543CFB0B}" srcOrd="0" destOrd="0" presId="urn:microsoft.com/office/officeart/2005/8/layout/hProcess9"/>
    <dgm:cxn modelId="{9FE18D44-2A1B-4DB8-85B3-79E4C5D3F6EC}" type="presOf" srcId="{6213ABF1-921A-402D-8E47-346581013F04}" destId="{C0205760-BE29-40C1-87A9-6551C62F8F16}" srcOrd="0" destOrd="0" presId="urn:microsoft.com/office/officeart/2005/8/layout/hProcess9"/>
    <dgm:cxn modelId="{0B645BC5-08F5-4BAA-93B0-0A9D63C6BD6A}" srcId="{33AD95BC-04AC-4C9D-A1BF-A848AF08870A}" destId="{78862ABC-67F6-469F-9312-BE89DA2868F8}" srcOrd="2" destOrd="0" parTransId="{F5CA9C11-610C-44A1-B699-51A92DBFF798}" sibTransId="{A5DFDB98-4387-4A0B-9F4B-DD13CA451585}"/>
    <dgm:cxn modelId="{55F66B98-8739-4CC1-B2DA-D99D20B5A64F}" type="presOf" srcId="{33AD95BC-04AC-4C9D-A1BF-A848AF08870A}" destId="{88B13068-8133-499A-9B2E-1E0D62310F7F}" srcOrd="0" destOrd="0" presId="urn:microsoft.com/office/officeart/2005/8/layout/hProcess9"/>
    <dgm:cxn modelId="{7BD634B1-D322-4132-93AD-7E67A5FBFC7E}" srcId="{33AD95BC-04AC-4C9D-A1BF-A848AF08870A}" destId="{DC563ACC-F8B8-4D9B-9536-4F48B1BC5C22}" srcOrd="3" destOrd="0" parTransId="{3630FC5E-999A-4BE9-991B-3DF8F3731355}" sibTransId="{8E340BB7-23E6-4016-898F-F739ABAC7F8F}"/>
    <dgm:cxn modelId="{BF169006-73E3-4560-A216-336D9B9CAEE8}" srcId="{33AD95BC-04AC-4C9D-A1BF-A848AF08870A}" destId="{7A23EF24-F0A3-4A4A-B8A9-3AD68A0CA865}" srcOrd="0" destOrd="0" parTransId="{8F50654C-02A0-4871-B110-0A0C3A8A8C58}" sibTransId="{99B6C9D7-B220-4DFB-91F3-A8A123786F9C}"/>
    <dgm:cxn modelId="{853805CC-BB75-481B-99B5-D2FFD0775AFB}" srcId="{33AD95BC-04AC-4C9D-A1BF-A848AF08870A}" destId="{C2B21BD2-1CC6-4851-9755-31A6335F2D27}" srcOrd="1" destOrd="0" parTransId="{AB6BC6D7-C02A-40C7-9F89-1408AFEC63CF}" sibTransId="{1B833879-9C97-42A3-A06F-43A3D1BE2C96}"/>
    <dgm:cxn modelId="{0AE35DE3-A9D5-44F2-84A8-99B7C36AAE98}" type="presParOf" srcId="{88B13068-8133-499A-9B2E-1E0D62310F7F}" destId="{42D84297-EE45-43CA-8F57-B335DE2EA067}" srcOrd="0" destOrd="0" presId="urn:microsoft.com/office/officeart/2005/8/layout/hProcess9"/>
    <dgm:cxn modelId="{FEB80852-3E5B-4BBB-B31E-F2643C97E9E2}" type="presParOf" srcId="{88B13068-8133-499A-9B2E-1E0D62310F7F}" destId="{21EC0AD3-E6AA-4050-B070-799AE2D54880}" srcOrd="1" destOrd="0" presId="urn:microsoft.com/office/officeart/2005/8/layout/hProcess9"/>
    <dgm:cxn modelId="{01E91F7C-0D71-4BA3-B2DA-B92CA91B6677}" type="presParOf" srcId="{21EC0AD3-E6AA-4050-B070-799AE2D54880}" destId="{0182BEBC-9981-49C0-B9ED-1F11543CFB0B}" srcOrd="0" destOrd="0" presId="urn:microsoft.com/office/officeart/2005/8/layout/hProcess9"/>
    <dgm:cxn modelId="{A40D3EDA-5542-42D9-A6C0-68DA54B423BD}" type="presParOf" srcId="{21EC0AD3-E6AA-4050-B070-799AE2D54880}" destId="{3EF72C81-C437-475F-B621-BD910FBCFACF}" srcOrd="1" destOrd="0" presId="urn:microsoft.com/office/officeart/2005/8/layout/hProcess9"/>
    <dgm:cxn modelId="{A2A2F00A-C721-47CB-808A-1148A818FCCE}" type="presParOf" srcId="{21EC0AD3-E6AA-4050-B070-799AE2D54880}" destId="{F9729B91-535E-45C1-A48C-DA70FD3E3A1A}" srcOrd="2" destOrd="0" presId="urn:microsoft.com/office/officeart/2005/8/layout/hProcess9"/>
    <dgm:cxn modelId="{F2BBE1EC-13D0-45E5-AF95-52CA7324D328}" type="presParOf" srcId="{21EC0AD3-E6AA-4050-B070-799AE2D54880}" destId="{7F449664-5499-48D8-A587-418D71B02947}" srcOrd="3" destOrd="0" presId="urn:microsoft.com/office/officeart/2005/8/layout/hProcess9"/>
    <dgm:cxn modelId="{F107509E-E4D4-4E78-9C41-731B3E1C9DCD}" type="presParOf" srcId="{21EC0AD3-E6AA-4050-B070-799AE2D54880}" destId="{8D38DCC3-0AC0-4910-8A46-CDDAB05465F4}" srcOrd="4" destOrd="0" presId="urn:microsoft.com/office/officeart/2005/8/layout/hProcess9"/>
    <dgm:cxn modelId="{5EF39501-444A-4072-8101-37BB649C40D2}" type="presParOf" srcId="{21EC0AD3-E6AA-4050-B070-799AE2D54880}" destId="{84FC226B-657E-4BAB-8E96-E3A5C8BC81D3}" srcOrd="5" destOrd="0" presId="urn:microsoft.com/office/officeart/2005/8/layout/hProcess9"/>
    <dgm:cxn modelId="{0865592D-3FBB-4A2F-A6EE-C3E738AD666B}" type="presParOf" srcId="{21EC0AD3-E6AA-4050-B070-799AE2D54880}" destId="{9194ED45-4CDD-45D8-B521-B70CF5A2D7F8}" srcOrd="6" destOrd="0" presId="urn:microsoft.com/office/officeart/2005/8/layout/hProcess9"/>
    <dgm:cxn modelId="{B1F59F5C-9B7C-442C-BFD5-67ACBDDDCDF1}" type="presParOf" srcId="{21EC0AD3-E6AA-4050-B070-799AE2D54880}" destId="{8A75E869-C482-41CB-A946-38B5E8A95EAD}" srcOrd="7" destOrd="0" presId="urn:microsoft.com/office/officeart/2005/8/layout/hProcess9"/>
    <dgm:cxn modelId="{FCB1A89D-D060-4E72-8487-41F7CA3426F8}" type="presParOf" srcId="{21EC0AD3-E6AA-4050-B070-799AE2D54880}" destId="{C0205760-BE29-40C1-87A9-6551C62F8F1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4297-EE45-43CA-8F57-B335DE2EA067}">
      <dsp:nvSpPr>
        <dsp:cNvPr id="0" name=""/>
        <dsp:cNvSpPr/>
      </dsp:nvSpPr>
      <dsp:spPr>
        <a:xfrm>
          <a:off x="732541" y="0"/>
          <a:ext cx="8302138" cy="398867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2BEBC-9981-49C0-B9ED-1F11543CFB0B}">
      <dsp:nvSpPr>
        <dsp:cNvPr id="0" name=""/>
        <dsp:cNvSpPr/>
      </dsp:nvSpPr>
      <dsp:spPr>
        <a:xfrm>
          <a:off x="4292" y="1196602"/>
          <a:ext cx="1876661" cy="15954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Seleção Inicial (parceiros)</a:t>
          </a:r>
          <a:endParaRPr lang="pt-BR" sz="2000" kern="1200" dirty="0"/>
        </a:p>
      </dsp:txBody>
      <dsp:txXfrm>
        <a:off x="82176" y="1274486"/>
        <a:ext cx="1720893" cy="1439702"/>
      </dsp:txXfrm>
    </dsp:sp>
    <dsp:sp modelId="{F9729B91-535E-45C1-A48C-DA70FD3E3A1A}">
      <dsp:nvSpPr>
        <dsp:cNvPr id="0" name=""/>
        <dsp:cNvSpPr/>
      </dsp:nvSpPr>
      <dsp:spPr>
        <a:xfrm>
          <a:off x="1974786" y="1196602"/>
          <a:ext cx="1876661" cy="1595470"/>
        </a:xfrm>
        <a:prstGeom prst="roundRect">
          <a:avLst/>
        </a:prstGeom>
        <a:solidFill>
          <a:schemeClr val="accent5">
            <a:hueOff val="2997838"/>
            <a:satOff val="18583"/>
            <a:lumOff val="-1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Seleção Aceleradora</a:t>
          </a:r>
          <a:endParaRPr lang="pt-BR" sz="2000" kern="1200" dirty="0"/>
        </a:p>
      </dsp:txBody>
      <dsp:txXfrm>
        <a:off x="2052670" y="1274486"/>
        <a:ext cx="1720893" cy="1439702"/>
      </dsp:txXfrm>
    </dsp:sp>
    <dsp:sp modelId="{8D38DCC3-0AC0-4910-8A46-CDDAB05465F4}">
      <dsp:nvSpPr>
        <dsp:cNvPr id="0" name=""/>
        <dsp:cNvSpPr/>
      </dsp:nvSpPr>
      <dsp:spPr>
        <a:xfrm>
          <a:off x="3945280" y="1196602"/>
          <a:ext cx="1876661" cy="1595470"/>
        </a:xfrm>
        <a:prstGeom prst="roundRect">
          <a:avLst/>
        </a:prstGeom>
        <a:solidFill>
          <a:schemeClr val="accent5">
            <a:hueOff val="5995675"/>
            <a:satOff val="37165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Crowdfunding</a:t>
          </a:r>
          <a:endParaRPr lang="pt-BR" sz="2000" kern="1200" dirty="0"/>
        </a:p>
      </dsp:txBody>
      <dsp:txXfrm>
        <a:off x="4023164" y="1274486"/>
        <a:ext cx="1720893" cy="1439702"/>
      </dsp:txXfrm>
    </dsp:sp>
    <dsp:sp modelId="{9194ED45-4CDD-45D8-B521-B70CF5A2D7F8}">
      <dsp:nvSpPr>
        <dsp:cNvPr id="0" name=""/>
        <dsp:cNvSpPr/>
      </dsp:nvSpPr>
      <dsp:spPr>
        <a:xfrm>
          <a:off x="5915774" y="1196602"/>
          <a:ext cx="1876661" cy="1595470"/>
        </a:xfrm>
        <a:prstGeom prst="roundRect">
          <a:avLst/>
        </a:prstGeom>
        <a:solidFill>
          <a:schemeClr val="accent5">
            <a:hueOff val="8993513"/>
            <a:satOff val="55748"/>
            <a:lumOff val="-3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Apoio</a:t>
          </a:r>
          <a:endParaRPr lang="pt-BR" sz="2000" kern="1200" dirty="0"/>
        </a:p>
      </dsp:txBody>
      <dsp:txXfrm>
        <a:off x="5993658" y="1274486"/>
        <a:ext cx="1720893" cy="1439702"/>
      </dsp:txXfrm>
    </dsp:sp>
    <dsp:sp modelId="{C0205760-BE29-40C1-87A9-6551C62F8F16}">
      <dsp:nvSpPr>
        <dsp:cNvPr id="0" name=""/>
        <dsp:cNvSpPr/>
      </dsp:nvSpPr>
      <dsp:spPr>
        <a:xfrm>
          <a:off x="7886268" y="1196602"/>
          <a:ext cx="1876661" cy="1595470"/>
        </a:xfrm>
        <a:prstGeom prst="roundRect">
          <a:avLst/>
        </a:prstGeom>
        <a:solidFill>
          <a:schemeClr val="accent5">
            <a:hueOff val="11991350"/>
            <a:satOff val="74331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Retorno</a:t>
          </a:r>
          <a:endParaRPr lang="pt-BR" sz="2000" kern="1200" dirty="0"/>
        </a:p>
      </dsp:txBody>
      <dsp:txXfrm>
        <a:off x="7964152" y="1274486"/>
        <a:ext cx="1720893" cy="143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514D-1D14-408D-B465-EC37EFD988CF}" type="datetimeFigureOut">
              <a:rPr lang="pt-BR" smtClean="0"/>
              <a:pPr/>
              <a:t>16/02/16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B4FF-4194-4DEE-9728-21F4EDEA046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3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E1C64-D489-43AC-AE1E-B0D6EAB356DD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14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FE99D-60DF-4218-94BC-57C0F3797033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241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09575-A0BB-41D0-AEAF-1BDDE0E04F6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865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8538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613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6194135" y="5178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3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58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66801"/>
            <a:ext cx="109728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34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31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14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15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1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4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9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2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4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1"/>
            <a:ext cx="10972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diagramData" Target="../diagrams/data1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29510" y="575222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Guilherme Silva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Bruno Bittencourt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Rui Ramos Neto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6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106905" y="135969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/>
              <a:t>1</a:t>
            </a:r>
            <a:endParaRPr lang="pt-BR" sz="8800" dirty="0"/>
          </a:p>
        </p:txBody>
      </p:sp>
      <p:sp>
        <p:nvSpPr>
          <p:cNvPr id="5" name="Elipse 4"/>
          <p:cNvSpPr/>
          <p:nvPr/>
        </p:nvSpPr>
        <p:spPr>
          <a:xfrm>
            <a:off x="5408904" y="265210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bg1"/>
                </a:solidFill>
              </a:rPr>
              <a:t>2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219908" y="3632727"/>
            <a:ext cx="1713053" cy="1620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tx1"/>
                </a:solidFill>
              </a:rPr>
              <a:t>3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867" y="3251727"/>
            <a:ext cx="386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Breve Apresentação </a:t>
            </a:r>
          </a:p>
          <a:p>
            <a:pPr algn="ctr"/>
            <a:r>
              <a:rPr lang="pt-BR" sz="2800" dirty="0" smtClean="0"/>
              <a:t>da Aceleradora de Pessoas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48390" y="4407193"/>
            <a:ext cx="366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Conversa com Convidados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952554" y="5439128"/>
            <a:ext cx="424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Perguntas e Respostas, Networking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501772" y="21516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</a:p>
        </p:txBody>
      </p:sp>
    </p:spTree>
    <p:extLst>
      <p:ext uri="{BB962C8B-B14F-4D97-AF65-F5344CB8AC3E}">
        <p14:creationId xmlns:p14="http://schemas.microsoft.com/office/powerpoint/2010/main" val="5577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6424247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kern="0">
                <a:solidFill>
                  <a:schemeClr val="bg2"/>
                </a:solidFill>
              </a:rPr>
              <a:t>Template</a:t>
            </a:r>
            <a:endParaRPr lang="en-US" altLang="en-US" kern="0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568" y="-28576"/>
            <a:ext cx="12801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8786447" y="166689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kern="0"/>
          </a:p>
        </p:txBody>
      </p:sp>
      <p:sp>
        <p:nvSpPr>
          <p:cNvPr id="13" name="CaixaDeTexto 12"/>
          <p:cNvSpPr txBox="1"/>
          <p:nvPr/>
        </p:nvSpPr>
        <p:spPr>
          <a:xfrm>
            <a:off x="914401" y="2200236"/>
            <a:ext cx="931984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  Embrião </a:t>
            </a:r>
            <a:r>
              <a:rPr lang="pt-BR" sz="44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de uma </a:t>
            </a:r>
            <a:r>
              <a:rPr lang="pt-BR" sz="4400" b="1" dirty="0" smtClean="0">
                <a:solidFill>
                  <a:schemeClr val="tx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Organização sem fins lucrativos 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para incentivar o </a:t>
            </a:r>
            <a:r>
              <a:rPr lang="pt-BR" sz="4400" b="1" dirty="0" smtClean="0">
                <a:solidFill>
                  <a:schemeClr val="accent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empreendedorismo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entre pessoas em </a:t>
            </a:r>
            <a:r>
              <a:rPr lang="pt-BR" sz="4400" b="1" dirty="0" smtClean="0">
                <a:solidFill>
                  <a:srgbClr val="FFC0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condição de pobreza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.</a:t>
            </a:r>
            <a:endParaRPr lang="pt-BR" sz="4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00730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53024" y="65976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O que é?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3243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"/>
            <a:ext cx="10780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" y="-39755"/>
            <a:ext cx="12304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676270" y="1769048"/>
            <a:ext cx="6366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Empreendedorismo</a:t>
            </a:r>
            <a:endParaRPr lang="pt-BR" sz="6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87151" y="4763143"/>
            <a:ext cx="45451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/>
              <a:t>Dignidade</a:t>
            </a:r>
            <a:endParaRPr lang="pt-BR" sz="7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57559" y="3284767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Lucro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79161" y="3312262"/>
            <a:ext cx="3070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Trabalho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5311785" y="2800443"/>
            <a:ext cx="1384494" cy="1962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62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2766948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19242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70" y="28576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0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2927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" y="2"/>
            <a:ext cx="11756313" cy="694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47875" y="1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55650" y="3318084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00B050"/>
                </a:solidFill>
              </a:rPr>
              <a:t>Empreendedorismo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69989" y="1991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Educação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49299" y="4839026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Mentoria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41688" y="482914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Sorte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596026" y="338826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Capital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94686" y="1991685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AutoEstima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986772" y="3470932"/>
            <a:ext cx="190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Tecnologia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900438" y="483862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Mercado</a:t>
            </a:r>
            <a:endParaRPr lang="pt-BR" sz="2800" dirty="0"/>
          </a:p>
        </p:txBody>
      </p:sp>
      <p:sp>
        <p:nvSpPr>
          <p:cNvPr id="22" name="Retângulo 21"/>
          <p:cNvSpPr/>
          <p:nvPr/>
        </p:nvSpPr>
        <p:spPr>
          <a:xfrm>
            <a:off x="3148912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301206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9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6831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4" y="-28575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ipse 9"/>
          <p:cNvSpPr/>
          <p:nvPr/>
        </p:nvSpPr>
        <p:spPr>
          <a:xfrm>
            <a:off x="-254642" y="823052"/>
            <a:ext cx="5284750" cy="3077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60" descr="card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2185" r="-1479" b="81629"/>
          <a:stretch/>
        </p:blipFill>
        <p:spPr bwMode="auto">
          <a:xfrm>
            <a:off x="731290" y="112213"/>
            <a:ext cx="11736729" cy="111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473003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25297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/>
          <a:srcRect l="30110" t="61824" r="51793" b="15627"/>
          <a:stretch/>
        </p:blipFill>
        <p:spPr>
          <a:xfrm>
            <a:off x="2158536" y="1472856"/>
            <a:ext cx="1132863" cy="141150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9" cstate="print"/>
          <a:srcRect l="5823" t="34102" r="73103" b="41293"/>
          <a:stretch/>
        </p:blipFill>
        <p:spPr>
          <a:xfrm>
            <a:off x="2819631" y="5060034"/>
            <a:ext cx="729099" cy="85127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10" cstate="print"/>
          <a:srcRect l="5823" t="34102" r="73103" b="41293"/>
          <a:stretch/>
        </p:blipFill>
        <p:spPr>
          <a:xfrm>
            <a:off x="9642490" y="5948544"/>
            <a:ext cx="227749" cy="26591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11" cstate="print"/>
          <a:srcRect l="5823" t="34102" r="73103" b="41293"/>
          <a:stretch/>
        </p:blipFill>
        <p:spPr>
          <a:xfrm>
            <a:off x="8518967" y="1588748"/>
            <a:ext cx="2482140" cy="2898067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3712263" y="5610227"/>
            <a:ext cx="6516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557716" y="58451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intervenção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4370" y="1980341"/>
            <a:ext cx="5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18528" y="2590450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Mentoria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448094" y="3214821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Networking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625297" y="4989046"/>
            <a:ext cx="194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 Apoio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78269" y="5911306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X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4" name="Seta para a Direita 33"/>
          <p:cNvSpPr/>
          <p:nvPr/>
        </p:nvSpPr>
        <p:spPr>
          <a:xfrm rot="11591841" flipV="1">
            <a:off x="5241513" y="2325984"/>
            <a:ext cx="3413238" cy="59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Retorno</a:t>
            </a:r>
            <a:endParaRPr lang="pt-BR" dirty="0"/>
          </a:p>
        </p:txBody>
      </p:sp>
      <p:sp>
        <p:nvSpPr>
          <p:cNvPr id="35" name="Seta para a Direita 34"/>
          <p:cNvSpPr/>
          <p:nvPr/>
        </p:nvSpPr>
        <p:spPr>
          <a:xfrm rot="813429">
            <a:off x="5165176" y="3174057"/>
            <a:ext cx="3413238" cy="566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Inicialmente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297212" y="3135993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Jurídico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3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" y="1"/>
            <a:ext cx="1155153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92182" y="0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24415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76709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79196730"/>
              </p:ext>
            </p:extLst>
          </p:nvPr>
        </p:nvGraphicFramePr>
        <p:xfrm>
          <a:off x="1741606" y="1891862"/>
          <a:ext cx="9767222" cy="398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8964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ins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83" y="1151465"/>
            <a:ext cx="1058603" cy="1065345"/>
          </a:xfrm>
          <a:prstGeom prst="rect">
            <a:avLst/>
          </a:prstGeom>
        </p:spPr>
      </p:pic>
      <p:pic>
        <p:nvPicPr>
          <p:cNvPr id="3" name="Picture 2" descr="coins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50" y="1158101"/>
            <a:ext cx="1053456" cy="106016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008752" y="215168"/>
            <a:ext cx="408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2510" y="1198169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/>
              <a:t>Transparência Total</a:t>
            </a:r>
            <a:endParaRPr lang="pt-BR" sz="2800" b="1"/>
          </a:p>
        </p:txBody>
      </p:sp>
      <p:sp>
        <p:nvSpPr>
          <p:cNvPr id="12" name="Retângulo 11"/>
          <p:cNvSpPr/>
          <p:nvPr/>
        </p:nvSpPr>
        <p:spPr>
          <a:xfrm>
            <a:off x="840823" y="171846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http://www.aceleradoradepessoas.com.br/transparencia.php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51812" r="4882" b="9052"/>
          <a:stretch/>
        </p:blipFill>
        <p:spPr bwMode="auto">
          <a:xfrm>
            <a:off x="830317" y="3488266"/>
            <a:ext cx="10531366" cy="243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76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4167E-6 -7.40741E-7 L -0.09167 0.46412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025 0.4419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Pontos de Contato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008752" y="215168"/>
            <a:ext cx="408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2510" y="1340063"/>
            <a:ext cx="2363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Lista de Emails</a:t>
            </a:r>
            <a:endParaRPr lang="pt-BR" sz="2800" b="1" dirty="0"/>
          </a:p>
        </p:txBody>
      </p:sp>
      <p:sp>
        <p:nvSpPr>
          <p:cNvPr id="12" name="Retângulo 11"/>
          <p:cNvSpPr/>
          <p:nvPr/>
        </p:nvSpPr>
        <p:spPr>
          <a:xfrm>
            <a:off x="840823" y="1860354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https://groups.google.com/forum/#!forum/aceleradoradepessoas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28387" y="2680132"/>
            <a:ext cx="313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Página do </a:t>
            </a:r>
            <a:r>
              <a:rPr lang="pt-BR" sz="2800" b="1" dirty="0" err="1" smtClean="0"/>
              <a:t>Facebook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2196700" y="320042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https://www.facebook.com/AceleradoraDePessoas/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0667" y="4114790"/>
            <a:ext cx="235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Site e Doações</a:t>
            </a:r>
            <a:endParaRPr lang="pt-BR" sz="2800" b="1" dirty="0"/>
          </a:p>
        </p:txBody>
      </p:sp>
      <p:sp>
        <p:nvSpPr>
          <p:cNvPr id="13" name="Retângulo 12"/>
          <p:cNvSpPr/>
          <p:nvPr/>
        </p:nvSpPr>
        <p:spPr>
          <a:xfrm>
            <a:off x="4198980" y="4761209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http://www.aceleradoradepessoas.com.br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07266" y="5454862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Github</a:t>
            </a:r>
            <a:endParaRPr lang="pt-BR" sz="2800" b="1" dirty="0"/>
          </a:p>
        </p:txBody>
      </p:sp>
      <p:sp>
        <p:nvSpPr>
          <p:cNvPr id="15" name="Retângulo 14"/>
          <p:cNvSpPr/>
          <p:nvPr/>
        </p:nvSpPr>
        <p:spPr>
          <a:xfrm>
            <a:off x="5775579" y="5975153"/>
            <a:ext cx="4818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https://github.com/AceleradoraDePessoas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196</Words>
  <Application>Microsoft Macintosh PowerPoint</Application>
  <PresentationFormat>Custom</PresentationFormat>
  <Paragraphs>69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Personalizar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Lais Cerutti Scortegagna</cp:lastModifiedBy>
  <cp:revision>28</cp:revision>
  <dcterms:created xsi:type="dcterms:W3CDTF">2016-02-08T22:55:03Z</dcterms:created>
  <dcterms:modified xsi:type="dcterms:W3CDTF">2016-02-16T18:59:17Z</dcterms:modified>
</cp:coreProperties>
</file>