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8" r:id="rId2"/>
  </p:sldMasterIdLst>
  <p:notesMasterIdLst>
    <p:notesMasterId r:id="rId10"/>
  </p:notesMasterIdLst>
  <p:sldIdLst>
    <p:sldId id="256" r:id="rId3"/>
    <p:sldId id="257" r:id="rId4"/>
    <p:sldId id="265" r:id="rId5"/>
    <p:sldId id="266" r:id="rId6"/>
    <p:sldId id="267" r:id="rId7"/>
    <p:sldId id="268" r:id="rId8"/>
    <p:sldId id="27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6" d="100"/>
          <a:sy n="66" d="100"/>
        </p:scale>
        <p:origin x="89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D95BC-04AC-4C9D-A1BF-A848AF08870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A23EF24-F0A3-4A4A-B8A9-3AD68A0CA865}">
      <dgm:prSet phldrT="[Texto]"/>
      <dgm:spPr/>
      <dgm:t>
        <a:bodyPr/>
        <a:lstStyle/>
        <a:p>
          <a:r>
            <a:rPr lang="pt-BR" dirty="0" smtClean="0"/>
            <a:t>Seleção Inicial (parceiros)</a:t>
          </a:r>
          <a:endParaRPr lang="pt-BR" dirty="0"/>
        </a:p>
      </dgm:t>
    </dgm:pt>
    <dgm:pt modelId="{8F50654C-02A0-4871-B110-0A0C3A8A8C58}" type="parTrans" cxnId="{BF169006-73E3-4560-A216-336D9B9CAEE8}">
      <dgm:prSet/>
      <dgm:spPr/>
      <dgm:t>
        <a:bodyPr/>
        <a:lstStyle/>
        <a:p>
          <a:endParaRPr lang="pt-BR"/>
        </a:p>
      </dgm:t>
    </dgm:pt>
    <dgm:pt modelId="{99B6C9D7-B220-4DFB-91F3-A8A123786F9C}" type="sibTrans" cxnId="{BF169006-73E3-4560-A216-336D9B9CAEE8}">
      <dgm:prSet/>
      <dgm:spPr/>
      <dgm:t>
        <a:bodyPr/>
        <a:lstStyle/>
        <a:p>
          <a:endParaRPr lang="pt-BR"/>
        </a:p>
      </dgm:t>
    </dgm:pt>
    <dgm:pt modelId="{C2B21BD2-1CC6-4851-9755-31A6335F2D27}">
      <dgm:prSet phldrT="[Texto]"/>
      <dgm:spPr/>
      <dgm:t>
        <a:bodyPr/>
        <a:lstStyle/>
        <a:p>
          <a:r>
            <a:rPr lang="pt-BR" dirty="0" smtClean="0"/>
            <a:t>Seleção Aceleradora</a:t>
          </a:r>
          <a:endParaRPr lang="pt-BR" dirty="0"/>
        </a:p>
      </dgm:t>
    </dgm:pt>
    <dgm:pt modelId="{AB6BC6D7-C02A-40C7-9F89-1408AFEC63CF}" type="parTrans" cxnId="{853805CC-BB75-481B-99B5-D2FFD0775AFB}">
      <dgm:prSet/>
      <dgm:spPr/>
      <dgm:t>
        <a:bodyPr/>
        <a:lstStyle/>
        <a:p>
          <a:endParaRPr lang="pt-BR"/>
        </a:p>
      </dgm:t>
    </dgm:pt>
    <dgm:pt modelId="{1B833879-9C97-42A3-A06F-43A3D1BE2C96}" type="sibTrans" cxnId="{853805CC-BB75-481B-99B5-D2FFD0775AFB}">
      <dgm:prSet/>
      <dgm:spPr/>
      <dgm:t>
        <a:bodyPr/>
        <a:lstStyle/>
        <a:p>
          <a:endParaRPr lang="pt-BR"/>
        </a:p>
      </dgm:t>
    </dgm:pt>
    <dgm:pt modelId="{78862ABC-67F6-469F-9312-BE89DA2868F8}">
      <dgm:prSet phldrT="[Texto]"/>
      <dgm:spPr/>
      <dgm:t>
        <a:bodyPr/>
        <a:lstStyle/>
        <a:p>
          <a:r>
            <a:rPr lang="pt-BR" dirty="0" err="1" smtClean="0"/>
            <a:t>Crowdfunding</a:t>
          </a:r>
          <a:endParaRPr lang="pt-BR" dirty="0"/>
        </a:p>
      </dgm:t>
    </dgm:pt>
    <dgm:pt modelId="{F5CA9C11-610C-44A1-B699-51A92DBFF798}" type="parTrans" cxnId="{0B645BC5-08F5-4BAA-93B0-0A9D63C6BD6A}">
      <dgm:prSet/>
      <dgm:spPr/>
      <dgm:t>
        <a:bodyPr/>
        <a:lstStyle/>
        <a:p>
          <a:endParaRPr lang="pt-BR"/>
        </a:p>
      </dgm:t>
    </dgm:pt>
    <dgm:pt modelId="{A5DFDB98-4387-4A0B-9F4B-DD13CA451585}" type="sibTrans" cxnId="{0B645BC5-08F5-4BAA-93B0-0A9D63C6BD6A}">
      <dgm:prSet/>
      <dgm:spPr/>
      <dgm:t>
        <a:bodyPr/>
        <a:lstStyle/>
        <a:p>
          <a:endParaRPr lang="pt-BR"/>
        </a:p>
      </dgm:t>
    </dgm:pt>
    <dgm:pt modelId="{DC563ACC-F8B8-4D9B-9536-4F48B1BC5C22}">
      <dgm:prSet phldrT="[Texto]"/>
      <dgm:spPr/>
      <dgm:t>
        <a:bodyPr/>
        <a:lstStyle/>
        <a:p>
          <a:r>
            <a:rPr lang="pt-BR" dirty="0" smtClean="0"/>
            <a:t>Apoio</a:t>
          </a:r>
          <a:endParaRPr lang="pt-BR" dirty="0"/>
        </a:p>
      </dgm:t>
    </dgm:pt>
    <dgm:pt modelId="{3630FC5E-999A-4BE9-991B-3DF8F3731355}" type="parTrans" cxnId="{7BD634B1-D322-4132-93AD-7E67A5FBFC7E}">
      <dgm:prSet/>
      <dgm:spPr/>
      <dgm:t>
        <a:bodyPr/>
        <a:lstStyle/>
        <a:p>
          <a:endParaRPr lang="pt-BR"/>
        </a:p>
      </dgm:t>
    </dgm:pt>
    <dgm:pt modelId="{8E340BB7-23E6-4016-898F-F739ABAC7F8F}" type="sibTrans" cxnId="{7BD634B1-D322-4132-93AD-7E67A5FBFC7E}">
      <dgm:prSet/>
      <dgm:spPr/>
      <dgm:t>
        <a:bodyPr/>
        <a:lstStyle/>
        <a:p>
          <a:endParaRPr lang="pt-BR"/>
        </a:p>
      </dgm:t>
    </dgm:pt>
    <dgm:pt modelId="{6213ABF1-921A-402D-8E47-346581013F04}">
      <dgm:prSet phldrT="[Texto]"/>
      <dgm:spPr/>
      <dgm:t>
        <a:bodyPr/>
        <a:lstStyle/>
        <a:p>
          <a:r>
            <a:rPr lang="pt-BR" dirty="0" smtClean="0"/>
            <a:t>Retorno</a:t>
          </a:r>
          <a:endParaRPr lang="pt-BR" dirty="0"/>
        </a:p>
      </dgm:t>
    </dgm:pt>
    <dgm:pt modelId="{1CEA60A9-A592-4FAE-986F-A88F4FA67C27}" type="parTrans" cxnId="{59D0191B-05C3-47F6-BC18-092DF82AEA4E}">
      <dgm:prSet/>
      <dgm:spPr/>
      <dgm:t>
        <a:bodyPr/>
        <a:lstStyle/>
        <a:p>
          <a:endParaRPr lang="pt-BR"/>
        </a:p>
      </dgm:t>
    </dgm:pt>
    <dgm:pt modelId="{DD08AFCC-BB1D-4E54-845F-ADFDA23795DF}" type="sibTrans" cxnId="{59D0191B-05C3-47F6-BC18-092DF82AEA4E}">
      <dgm:prSet/>
      <dgm:spPr/>
      <dgm:t>
        <a:bodyPr/>
        <a:lstStyle/>
        <a:p>
          <a:endParaRPr lang="pt-BR"/>
        </a:p>
      </dgm:t>
    </dgm:pt>
    <dgm:pt modelId="{26EC71AF-9B19-43B5-B324-13184C2F1B88}" type="pres">
      <dgm:prSet presAssocID="{33AD95BC-04AC-4C9D-A1BF-A848AF08870A}" presName="rootnode" presStyleCnt="0">
        <dgm:presLayoutVars>
          <dgm:chMax/>
          <dgm:chPref/>
          <dgm:dir/>
          <dgm:animLvl val="lvl"/>
        </dgm:presLayoutVars>
      </dgm:prSet>
      <dgm:spPr/>
    </dgm:pt>
    <dgm:pt modelId="{B057D1AE-3A2D-439E-9D07-02A1E6442063}" type="pres">
      <dgm:prSet presAssocID="{7A23EF24-F0A3-4A4A-B8A9-3AD68A0CA865}" presName="composite" presStyleCnt="0"/>
      <dgm:spPr/>
    </dgm:pt>
    <dgm:pt modelId="{E165E5C8-0C54-47AA-B5EB-E663B49250DE}" type="pres">
      <dgm:prSet presAssocID="{7A23EF24-F0A3-4A4A-B8A9-3AD68A0CA865}" presName="LShape" presStyleLbl="alignNode1" presStyleIdx="0" presStyleCnt="9"/>
      <dgm:spPr/>
    </dgm:pt>
    <dgm:pt modelId="{1988534B-E989-458B-B992-F2549F4E0592}" type="pres">
      <dgm:prSet presAssocID="{7A23EF24-F0A3-4A4A-B8A9-3AD68A0CA865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DE3387-FAD8-475F-8638-CF8E5A5AC626}" type="pres">
      <dgm:prSet presAssocID="{7A23EF24-F0A3-4A4A-B8A9-3AD68A0CA865}" presName="Triangle" presStyleLbl="alignNode1" presStyleIdx="1" presStyleCnt="9"/>
      <dgm:spPr/>
    </dgm:pt>
    <dgm:pt modelId="{35325B96-6C4D-4A6B-B1A0-ED92BE0CDC91}" type="pres">
      <dgm:prSet presAssocID="{99B6C9D7-B220-4DFB-91F3-A8A123786F9C}" presName="sibTrans" presStyleCnt="0"/>
      <dgm:spPr/>
    </dgm:pt>
    <dgm:pt modelId="{693A5CF9-966A-45BF-BC2E-E56073D053D3}" type="pres">
      <dgm:prSet presAssocID="{99B6C9D7-B220-4DFB-91F3-A8A123786F9C}" presName="space" presStyleCnt="0"/>
      <dgm:spPr/>
    </dgm:pt>
    <dgm:pt modelId="{AF36DB52-D430-4C77-B369-F526FD09BD4F}" type="pres">
      <dgm:prSet presAssocID="{C2B21BD2-1CC6-4851-9755-31A6335F2D27}" presName="composite" presStyleCnt="0"/>
      <dgm:spPr/>
    </dgm:pt>
    <dgm:pt modelId="{8377AB99-3DE2-45FC-B3AC-74FDA40606E8}" type="pres">
      <dgm:prSet presAssocID="{C2B21BD2-1CC6-4851-9755-31A6335F2D27}" presName="LShape" presStyleLbl="alignNode1" presStyleIdx="2" presStyleCnt="9"/>
      <dgm:spPr/>
    </dgm:pt>
    <dgm:pt modelId="{D869A63C-05BC-44A7-8BC0-6901C4CA1492}" type="pres">
      <dgm:prSet presAssocID="{C2B21BD2-1CC6-4851-9755-31A6335F2D2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CF60BB-3D69-432B-9D68-7057E943F7B6}" type="pres">
      <dgm:prSet presAssocID="{C2B21BD2-1CC6-4851-9755-31A6335F2D27}" presName="Triangle" presStyleLbl="alignNode1" presStyleIdx="3" presStyleCnt="9"/>
      <dgm:spPr/>
    </dgm:pt>
    <dgm:pt modelId="{2298DFF8-B0DC-4F8F-93D0-DC738F903D19}" type="pres">
      <dgm:prSet presAssocID="{1B833879-9C97-42A3-A06F-43A3D1BE2C96}" presName="sibTrans" presStyleCnt="0"/>
      <dgm:spPr/>
    </dgm:pt>
    <dgm:pt modelId="{1F33AA1E-1ED1-4A7B-9E8C-369071F53DAC}" type="pres">
      <dgm:prSet presAssocID="{1B833879-9C97-42A3-A06F-43A3D1BE2C96}" presName="space" presStyleCnt="0"/>
      <dgm:spPr/>
    </dgm:pt>
    <dgm:pt modelId="{C205D90F-EFDC-4833-AC75-9A2AB68C708C}" type="pres">
      <dgm:prSet presAssocID="{78862ABC-67F6-469F-9312-BE89DA2868F8}" presName="composite" presStyleCnt="0"/>
      <dgm:spPr/>
    </dgm:pt>
    <dgm:pt modelId="{06A284FD-3ECB-4AA6-845E-4C33BABEF7B3}" type="pres">
      <dgm:prSet presAssocID="{78862ABC-67F6-469F-9312-BE89DA2868F8}" presName="LShape" presStyleLbl="alignNode1" presStyleIdx="4" presStyleCnt="9"/>
      <dgm:spPr/>
    </dgm:pt>
    <dgm:pt modelId="{D8ACBEC7-6CF6-4CD8-9259-1E03D812F516}" type="pres">
      <dgm:prSet presAssocID="{78862ABC-67F6-469F-9312-BE89DA2868F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93B3CBE-C4A3-42EB-8ECE-1C3DC236F318}" type="pres">
      <dgm:prSet presAssocID="{78862ABC-67F6-469F-9312-BE89DA2868F8}" presName="Triangle" presStyleLbl="alignNode1" presStyleIdx="5" presStyleCnt="9"/>
      <dgm:spPr/>
    </dgm:pt>
    <dgm:pt modelId="{FCDD0A61-EDCC-4D9C-910E-F6F3EBC35D1A}" type="pres">
      <dgm:prSet presAssocID="{A5DFDB98-4387-4A0B-9F4B-DD13CA451585}" presName="sibTrans" presStyleCnt="0"/>
      <dgm:spPr/>
    </dgm:pt>
    <dgm:pt modelId="{3C074481-9FA6-4D1D-8DD6-D8364BC1667D}" type="pres">
      <dgm:prSet presAssocID="{A5DFDB98-4387-4A0B-9F4B-DD13CA451585}" presName="space" presStyleCnt="0"/>
      <dgm:spPr/>
    </dgm:pt>
    <dgm:pt modelId="{297D9A23-777B-479A-B4FA-91F67D8097E9}" type="pres">
      <dgm:prSet presAssocID="{DC563ACC-F8B8-4D9B-9536-4F48B1BC5C22}" presName="composite" presStyleCnt="0"/>
      <dgm:spPr/>
    </dgm:pt>
    <dgm:pt modelId="{6CA23A21-5F61-4485-ADA3-89CCE5F7EF39}" type="pres">
      <dgm:prSet presAssocID="{DC563ACC-F8B8-4D9B-9536-4F48B1BC5C22}" presName="LShape" presStyleLbl="alignNode1" presStyleIdx="6" presStyleCnt="9"/>
      <dgm:spPr/>
    </dgm:pt>
    <dgm:pt modelId="{35EC254E-F92F-49EE-BE65-ED43904C06B0}" type="pres">
      <dgm:prSet presAssocID="{DC563ACC-F8B8-4D9B-9536-4F48B1BC5C2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42DC04-2A0C-4DBE-AABD-D712D1C4D6F0}" type="pres">
      <dgm:prSet presAssocID="{DC563ACC-F8B8-4D9B-9536-4F48B1BC5C22}" presName="Triangle" presStyleLbl="alignNode1" presStyleIdx="7" presStyleCnt="9"/>
      <dgm:spPr/>
    </dgm:pt>
    <dgm:pt modelId="{977E80C0-DB71-4B07-A7DA-850AB6335758}" type="pres">
      <dgm:prSet presAssocID="{8E340BB7-23E6-4016-898F-F739ABAC7F8F}" presName="sibTrans" presStyleCnt="0"/>
      <dgm:spPr/>
    </dgm:pt>
    <dgm:pt modelId="{ADA8601F-5E19-413A-A712-BB942225BCAF}" type="pres">
      <dgm:prSet presAssocID="{8E340BB7-23E6-4016-898F-F739ABAC7F8F}" presName="space" presStyleCnt="0"/>
      <dgm:spPr/>
    </dgm:pt>
    <dgm:pt modelId="{3F998195-BBFB-4895-829D-343841AF0205}" type="pres">
      <dgm:prSet presAssocID="{6213ABF1-921A-402D-8E47-346581013F04}" presName="composite" presStyleCnt="0"/>
      <dgm:spPr/>
    </dgm:pt>
    <dgm:pt modelId="{96513201-0F71-4213-AFCF-025EEF9A9479}" type="pres">
      <dgm:prSet presAssocID="{6213ABF1-921A-402D-8E47-346581013F04}" presName="LShape" presStyleLbl="alignNode1" presStyleIdx="8" presStyleCnt="9"/>
      <dgm:spPr/>
    </dgm:pt>
    <dgm:pt modelId="{B39D3830-3D21-4EFA-BB68-48F6B9A7B27B}" type="pres">
      <dgm:prSet presAssocID="{6213ABF1-921A-402D-8E47-346581013F0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A385D82-B0A4-4A53-8A29-8A6B3EE1AFCD}" type="presOf" srcId="{78862ABC-67F6-469F-9312-BE89DA2868F8}" destId="{D8ACBEC7-6CF6-4CD8-9259-1E03D812F516}" srcOrd="0" destOrd="0" presId="urn:microsoft.com/office/officeart/2009/3/layout/StepUpProcess"/>
    <dgm:cxn modelId="{59D0191B-05C3-47F6-BC18-092DF82AEA4E}" srcId="{33AD95BC-04AC-4C9D-A1BF-A848AF08870A}" destId="{6213ABF1-921A-402D-8E47-346581013F04}" srcOrd="4" destOrd="0" parTransId="{1CEA60A9-A592-4FAE-986F-A88F4FA67C27}" sibTransId="{DD08AFCC-BB1D-4E54-845F-ADFDA23795DF}"/>
    <dgm:cxn modelId="{2DE7BFDA-5B66-4D70-9715-0E6D5EE93296}" type="presOf" srcId="{DC563ACC-F8B8-4D9B-9536-4F48B1BC5C22}" destId="{35EC254E-F92F-49EE-BE65-ED43904C06B0}" srcOrd="0" destOrd="0" presId="urn:microsoft.com/office/officeart/2009/3/layout/StepUpProcess"/>
    <dgm:cxn modelId="{62241738-CD89-4009-8899-73BA0999469B}" type="presOf" srcId="{33AD95BC-04AC-4C9D-A1BF-A848AF08870A}" destId="{26EC71AF-9B19-43B5-B324-13184C2F1B88}" srcOrd="0" destOrd="0" presId="urn:microsoft.com/office/officeart/2009/3/layout/StepUpProcess"/>
    <dgm:cxn modelId="{16492845-6335-4C49-AFEC-9C29285A750D}" type="presOf" srcId="{6213ABF1-921A-402D-8E47-346581013F04}" destId="{B39D3830-3D21-4EFA-BB68-48F6B9A7B27B}" srcOrd="0" destOrd="0" presId="urn:microsoft.com/office/officeart/2009/3/layout/StepUpProcess"/>
    <dgm:cxn modelId="{0B645BC5-08F5-4BAA-93B0-0A9D63C6BD6A}" srcId="{33AD95BC-04AC-4C9D-A1BF-A848AF08870A}" destId="{78862ABC-67F6-469F-9312-BE89DA2868F8}" srcOrd="2" destOrd="0" parTransId="{F5CA9C11-610C-44A1-B699-51A92DBFF798}" sibTransId="{A5DFDB98-4387-4A0B-9F4B-DD13CA451585}"/>
    <dgm:cxn modelId="{7BD634B1-D322-4132-93AD-7E67A5FBFC7E}" srcId="{33AD95BC-04AC-4C9D-A1BF-A848AF08870A}" destId="{DC563ACC-F8B8-4D9B-9536-4F48B1BC5C22}" srcOrd="3" destOrd="0" parTransId="{3630FC5E-999A-4BE9-991B-3DF8F3731355}" sibTransId="{8E340BB7-23E6-4016-898F-F739ABAC7F8F}"/>
    <dgm:cxn modelId="{908B7BBC-97A9-4A2C-B2B8-0AF77ECCB678}" type="presOf" srcId="{C2B21BD2-1CC6-4851-9755-31A6335F2D27}" destId="{D869A63C-05BC-44A7-8BC0-6901C4CA1492}" srcOrd="0" destOrd="0" presId="urn:microsoft.com/office/officeart/2009/3/layout/StepUpProcess"/>
    <dgm:cxn modelId="{BF169006-73E3-4560-A216-336D9B9CAEE8}" srcId="{33AD95BC-04AC-4C9D-A1BF-A848AF08870A}" destId="{7A23EF24-F0A3-4A4A-B8A9-3AD68A0CA865}" srcOrd="0" destOrd="0" parTransId="{8F50654C-02A0-4871-B110-0A0C3A8A8C58}" sibTransId="{99B6C9D7-B220-4DFB-91F3-A8A123786F9C}"/>
    <dgm:cxn modelId="{56D5415D-16A8-4A42-A286-26F8F653293A}" type="presOf" srcId="{7A23EF24-F0A3-4A4A-B8A9-3AD68A0CA865}" destId="{1988534B-E989-458B-B992-F2549F4E0592}" srcOrd="0" destOrd="0" presId="urn:microsoft.com/office/officeart/2009/3/layout/StepUpProcess"/>
    <dgm:cxn modelId="{853805CC-BB75-481B-99B5-D2FFD0775AFB}" srcId="{33AD95BC-04AC-4C9D-A1BF-A848AF08870A}" destId="{C2B21BD2-1CC6-4851-9755-31A6335F2D27}" srcOrd="1" destOrd="0" parTransId="{AB6BC6D7-C02A-40C7-9F89-1408AFEC63CF}" sibTransId="{1B833879-9C97-42A3-A06F-43A3D1BE2C96}"/>
    <dgm:cxn modelId="{05B183CD-69C5-49E3-9DC0-F5D14A2C3C2F}" type="presParOf" srcId="{26EC71AF-9B19-43B5-B324-13184C2F1B88}" destId="{B057D1AE-3A2D-439E-9D07-02A1E6442063}" srcOrd="0" destOrd="0" presId="urn:microsoft.com/office/officeart/2009/3/layout/StepUpProcess"/>
    <dgm:cxn modelId="{8EDA1733-2944-43B2-B210-AD24B78829AC}" type="presParOf" srcId="{B057D1AE-3A2D-439E-9D07-02A1E6442063}" destId="{E165E5C8-0C54-47AA-B5EB-E663B49250DE}" srcOrd="0" destOrd="0" presId="urn:microsoft.com/office/officeart/2009/3/layout/StepUpProcess"/>
    <dgm:cxn modelId="{26B6BDBB-E614-4822-A320-440629144474}" type="presParOf" srcId="{B057D1AE-3A2D-439E-9D07-02A1E6442063}" destId="{1988534B-E989-458B-B992-F2549F4E0592}" srcOrd="1" destOrd="0" presId="urn:microsoft.com/office/officeart/2009/3/layout/StepUpProcess"/>
    <dgm:cxn modelId="{CAD243FB-F605-4BFE-AA57-7967FA62C2FC}" type="presParOf" srcId="{B057D1AE-3A2D-439E-9D07-02A1E6442063}" destId="{6DDE3387-FAD8-475F-8638-CF8E5A5AC626}" srcOrd="2" destOrd="0" presId="urn:microsoft.com/office/officeart/2009/3/layout/StepUpProcess"/>
    <dgm:cxn modelId="{F94EF614-FD9D-485A-9645-7A26BED520D5}" type="presParOf" srcId="{26EC71AF-9B19-43B5-B324-13184C2F1B88}" destId="{35325B96-6C4D-4A6B-B1A0-ED92BE0CDC91}" srcOrd="1" destOrd="0" presId="urn:microsoft.com/office/officeart/2009/3/layout/StepUpProcess"/>
    <dgm:cxn modelId="{F843EB0E-6156-437D-857A-BE04579019DE}" type="presParOf" srcId="{35325B96-6C4D-4A6B-B1A0-ED92BE0CDC91}" destId="{693A5CF9-966A-45BF-BC2E-E56073D053D3}" srcOrd="0" destOrd="0" presId="urn:microsoft.com/office/officeart/2009/3/layout/StepUpProcess"/>
    <dgm:cxn modelId="{282F520C-C8EC-49BB-B417-540FC811D4BD}" type="presParOf" srcId="{26EC71AF-9B19-43B5-B324-13184C2F1B88}" destId="{AF36DB52-D430-4C77-B369-F526FD09BD4F}" srcOrd="2" destOrd="0" presId="urn:microsoft.com/office/officeart/2009/3/layout/StepUpProcess"/>
    <dgm:cxn modelId="{3ABB9306-C33F-4770-8160-5DB770019C53}" type="presParOf" srcId="{AF36DB52-D430-4C77-B369-F526FD09BD4F}" destId="{8377AB99-3DE2-45FC-B3AC-74FDA40606E8}" srcOrd="0" destOrd="0" presId="urn:microsoft.com/office/officeart/2009/3/layout/StepUpProcess"/>
    <dgm:cxn modelId="{099AF6A1-C0CF-43D8-A73B-A6D9FEC5CF32}" type="presParOf" srcId="{AF36DB52-D430-4C77-B369-F526FD09BD4F}" destId="{D869A63C-05BC-44A7-8BC0-6901C4CA1492}" srcOrd="1" destOrd="0" presId="urn:microsoft.com/office/officeart/2009/3/layout/StepUpProcess"/>
    <dgm:cxn modelId="{728AD754-15A5-4FEB-8CAE-46DD874F2028}" type="presParOf" srcId="{AF36DB52-D430-4C77-B369-F526FD09BD4F}" destId="{ABCF60BB-3D69-432B-9D68-7057E943F7B6}" srcOrd="2" destOrd="0" presId="urn:microsoft.com/office/officeart/2009/3/layout/StepUpProcess"/>
    <dgm:cxn modelId="{9AEC9C9C-6F55-4EA3-B171-99D360E6B1E9}" type="presParOf" srcId="{26EC71AF-9B19-43B5-B324-13184C2F1B88}" destId="{2298DFF8-B0DC-4F8F-93D0-DC738F903D19}" srcOrd="3" destOrd="0" presId="urn:microsoft.com/office/officeart/2009/3/layout/StepUpProcess"/>
    <dgm:cxn modelId="{DDFABD54-A0FC-415C-85E6-DDDEFEBDFD39}" type="presParOf" srcId="{2298DFF8-B0DC-4F8F-93D0-DC738F903D19}" destId="{1F33AA1E-1ED1-4A7B-9E8C-369071F53DAC}" srcOrd="0" destOrd="0" presId="urn:microsoft.com/office/officeart/2009/3/layout/StepUpProcess"/>
    <dgm:cxn modelId="{5BF734DC-E67B-4F01-B093-AA1F32F04FED}" type="presParOf" srcId="{26EC71AF-9B19-43B5-B324-13184C2F1B88}" destId="{C205D90F-EFDC-4833-AC75-9A2AB68C708C}" srcOrd="4" destOrd="0" presId="urn:microsoft.com/office/officeart/2009/3/layout/StepUpProcess"/>
    <dgm:cxn modelId="{103E79EC-7F15-4F60-BDFF-E61B969A0CBD}" type="presParOf" srcId="{C205D90F-EFDC-4833-AC75-9A2AB68C708C}" destId="{06A284FD-3ECB-4AA6-845E-4C33BABEF7B3}" srcOrd="0" destOrd="0" presId="urn:microsoft.com/office/officeart/2009/3/layout/StepUpProcess"/>
    <dgm:cxn modelId="{8DDF5A83-455D-48AF-84C8-F2774D362769}" type="presParOf" srcId="{C205D90F-EFDC-4833-AC75-9A2AB68C708C}" destId="{D8ACBEC7-6CF6-4CD8-9259-1E03D812F516}" srcOrd="1" destOrd="0" presId="urn:microsoft.com/office/officeart/2009/3/layout/StepUpProcess"/>
    <dgm:cxn modelId="{36668698-2F1D-4353-960E-82064FFF518E}" type="presParOf" srcId="{C205D90F-EFDC-4833-AC75-9A2AB68C708C}" destId="{A93B3CBE-C4A3-42EB-8ECE-1C3DC236F318}" srcOrd="2" destOrd="0" presId="urn:microsoft.com/office/officeart/2009/3/layout/StepUpProcess"/>
    <dgm:cxn modelId="{4DE54FF6-DABF-48A6-9160-93EC2BA8A84A}" type="presParOf" srcId="{26EC71AF-9B19-43B5-B324-13184C2F1B88}" destId="{FCDD0A61-EDCC-4D9C-910E-F6F3EBC35D1A}" srcOrd="5" destOrd="0" presId="urn:microsoft.com/office/officeart/2009/3/layout/StepUpProcess"/>
    <dgm:cxn modelId="{A693FCFD-E89B-427D-832E-E64A61E716E1}" type="presParOf" srcId="{FCDD0A61-EDCC-4D9C-910E-F6F3EBC35D1A}" destId="{3C074481-9FA6-4D1D-8DD6-D8364BC1667D}" srcOrd="0" destOrd="0" presId="urn:microsoft.com/office/officeart/2009/3/layout/StepUpProcess"/>
    <dgm:cxn modelId="{4B53BD83-2E9F-443B-8ADD-67BDFEFDB4DF}" type="presParOf" srcId="{26EC71AF-9B19-43B5-B324-13184C2F1B88}" destId="{297D9A23-777B-479A-B4FA-91F67D8097E9}" srcOrd="6" destOrd="0" presId="urn:microsoft.com/office/officeart/2009/3/layout/StepUpProcess"/>
    <dgm:cxn modelId="{E9A4034B-FC18-4F4B-8479-9BE7875F87DF}" type="presParOf" srcId="{297D9A23-777B-479A-B4FA-91F67D8097E9}" destId="{6CA23A21-5F61-4485-ADA3-89CCE5F7EF39}" srcOrd="0" destOrd="0" presId="urn:microsoft.com/office/officeart/2009/3/layout/StepUpProcess"/>
    <dgm:cxn modelId="{01819EEF-F170-4F35-9ECD-7F0D7D5C0DF9}" type="presParOf" srcId="{297D9A23-777B-479A-B4FA-91F67D8097E9}" destId="{35EC254E-F92F-49EE-BE65-ED43904C06B0}" srcOrd="1" destOrd="0" presId="urn:microsoft.com/office/officeart/2009/3/layout/StepUpProcess"/>
    <dgm:cxn modelId="{939DA7AF-B18B-4DB7-966E-65A9756CA1C8}" type="presParOf" srcId="{297D9A23-777B-479A-B4FA-91F67D8097E9}" destId="{2942DC04-2A0C-4DBE-AABD-D712D1C4D6F0}" srcOrd="2" destOrd="0" presId="urn:microsoft.com/office/officeart/2009/3/layout/StepUpProcess"/>
    <dgm:cxn modelId="{F01C0174-5F25-48F1-8A76-DE8BF5DF3A3D}" type="presParOf" srcId="{26EC71AF-9B19-43B5-B324-13184C2F1B88}" destId="{977E80C0-DB71-4B07-A7DA-850AB6335758}" srcOrd="7" destOrd="0" presId="urn:microsoft.com/office/officeart/2009/3/layout/StepUpProcess"/>
    <dgm:cxn modelId="{FD0145FC-3E49-4385-9B86-9FBBA476B380}" type="presParOf" srcId="{977E80C0-DB71-4B07-A7DA-850AB6335758}" destId="{ADA8601F-5E19-413A-A712-BB942225BCAF}" srcOrd="0" destOrd="0" presId="urn:microsoft.com/office/officeart/2009/3/layout/StepUpProcess"/>
    <dgm:cxn modelId="{DECEA45D-6FEC-4DE7-976E-65F18D8A1385}" type="presParOf" srcId="{26EC71AF-9B19-43B5-B324-13184C2F1B88}" destId="{3F998195-BBFB-4895-829D-343841AF0205}" srcOrd="8" destOrd="0" presId="urn:microsoft.com/office/officeart/2009/3/layout/StepUpProcess"/>
    <dgm:cxn modelId="{91DE98C0-80BC-4725-9BBC-5B46301D118A}" type="presParOf" srcId="{3F998195-BBFB-4895-829D-343841AF0205}" destId="{96513201-0F71-4213-AFCF-025EEF9A9479}" srcOrd="0" destOrd="0" presId="urn:microsoft.com/office/officeart/2009/3/layout/StepUpProcess"/>
    <dgm:cxn modelId="{77C38B4D-BF63-47EA-B55F-7BEF05116FF5}" type="presParOf" srcId="{3F998195-BBFB-4895-829D-343841AF0205}" destId="{B39D3830-3D21-4EFA-BB68-48F6B9A7B27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5E5C8-0C54-47AA-B5EB-E663B49250DE}">
      <dsp:nvSpPr>
        <dsp:cNvPr id="0" name=""/>
        <dsp:cNvSpPr/>
      </dsp:nvSpPr>
      <dsp:spPr>
        <a:xfrm rot="5400000">
          <a:off x="340005" y="2988853"/>
          <a:ext cx="1014805" cy="1688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8534B-E989-458B-B992-F2549F4E0592}">
      <dsp:nvSpPr>
        <dsp:cNvPr id="0" name=""/>
        <dsp:cNvSpPr/>
      </dsp:nvSpPr>
      <dsp:spPr>
        <a:xfrm>
          <a:off x="170609" y="3493385"/>
          <a:ext cx="1524489" cy="1336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Seleção Inicial (parceiros)</a:t>
          </a:r>
          <a:endParaRPr lang="pt-BR" sz="1700" kern="1200" dirty="0"/>
        </a:p>
      </dsp:txBody>
      <dsp:txXfrm>
        <a:off x="170609" y="3493385"/>
        <a:ext cx="1524489" cy="1336304"/>
      </dsp:txXfrm>
    </dsp:sp>
    <dsp:sp modelId="{6DDE3387-FAD8-475F-8638-CF8E5A5AC626}">
      <dsp:nvSpPr>
        <dsp:cNvPr id="0" name=""/>
        <dsp:cNvSpPr/>
      </dsp:nvSpPr>
      <dsp:spPr>
        <a:xfrm>
          <a:off x="1407458" y="2864536"/>
          <a:ext cx="287639" cy="28763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7AB99-3DE2-45FC-B3AC-74FDA40606E8}">
      <dsp:nvSpPr>
        <dsp:cNvPr id="0" name=""/>
        <dsp:cNvSpPr/>
      </dsp:nvSpPr>
      <dsp:spPr>
        <a:xfrm rot="5400000">
          <a:off x="2206278" y="2527042"/>
          <a:ext cx="1014805" cy="1688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9A63C-05BC-44A7-8BC0-6901C4CA1492}">
      <dsp:nvSpPr>
        <dsp:cNvPr id="0" name=""/>
        <dsp:cNvSpPr/>
      </dsp:nvSpPr>
      <dsp:spPr>
        <a:xfrm>
          <a:off x="2036881" y="3031574"/>
          <a:ext cx="1524489" cy="1336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Seleção Aceleradora</a:t>
          </a:r>
          <a:endParaRPr lang="pt-BR" sz="1700" kern="1200" dirty="0"/>
        </a:p>
      </dsp:txBody>
      <dsp:txXfrm>
        <a:off x="2036881" y="3031574"/>
        <a:ext cx="1524489" cy="1336304"/>
      </dsp:txXfrm>
    </dsp:sp>
    <dsp:sp modelId="{ABCF60BB-3D69-432B-9D68-7057E943F7B6}">
      <dsp:nvSpPr>
        <dsp:cNvPr id="0" name=""/>
        <dsp:cNvSpPr/>
      </dsp:nvSpPr>
      <dsp:spPr>
        <a:xfrm>
          <a:off x="3273731" y="2402725"/>
          <a:ext cx="287639" cy="28763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84FD-3ECB-4AA6-845E-4C33BABEF7B3}">
      <dsp:nvSpPr>
        <dsp:cNvPr id="0" name=""/>
        <dsp:cNvSpPr/>
      </dsp:nvSpPr>
      <dsp:spPr>
        <a:xfrm rot="5400000">
          <a:off x="4072550" y="2065231"/>
          <a:ext cx="1014805" cy="1688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BEC7-6CF6-4CD8-9259-1E03D812F516}">
      <dsp:nvSpPr>
        <dsp:cNvPr id="0" name=""/>
        <dsp:cNvSpPr/>
      </dsp:nvSpPr>
      <dsp:spPr>
        <a:xfrm>
          <a:off x="3903154" y="2569763"/>
          <a:ext cx="1524489" cy="1336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err="1" smtClean="0"/>
            <a:t>Crowdfunding</a:t>
          </a:r>
          <a:endParaRPr lang="pt-BR" sz="1700" kern="1200" dirty="0"/>
        </a:p>
      </dsp:txBody>
      <dsp:txXfrm>
        <a:off x="3903154" y="2569763"/>
        <a:ext cx="1524489" cy="1336304"/>
      </dsp:txXfrm>
    </dsp:sp>
    <dsp:sp modelId="{A93B3CBE-C4A3-42EB-8ECE-1C3DC236F318}">
      <dsp:nvSpPr>
        <dsp:cNvPr id="0" name=""/>
        <dsp:cNvSpPr/>
      </dsp:nvSpPr>
      <dsp:spPr>
        <a:xfrm>
          <a:off x="5140003" y="1940914"/>
          <a:ext cx="287639" cy="28763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23A21-5F61-4485-ADA3-89CCE5F7EF39}">
      <dsp:nvSpPr>
        <dsp:cNvPr id="0" name=""/>
        <dsp:cNvSpPr/>
      </dsp:nvSpPr>
      <dsp:spPr>
        <a:xfrm rot="5400000">
          <a:off x="5938822" y="1603420"/>
          <a:ext cx="1014805" cy="1688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254E-F92F-49EE-BE65-ED43904C06B0}">
      <dsp:nvSpPr>
        <dsp:cNvPr id="0" name=""/>
        <dsp:cNvSpPr/>
      </dsp:nvSpPr>
      <dsp:spPr>
        <a:xfrm>
          <a:off x="5769426" y="2107952"/>
          <a:ext cx="1524489" cy="1336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Apoio</a:t>
          </a:r>
          <a:endParaRPr lang="pt-BR" sz="1700" kern="1200" dirty="0"/>
        </a:p>
      </dsp:txBody>
      <dsp:txXfrm>
        <a:off x="5769426" y="2107952"/>
        <a:ext cx="1524489" cy="1336304"/>
      </dsp:txXfrm>
    </dsp:sp>
    <dsp:sp modelId="{2942DC04-2A0C-4DBE-AABD-D712D1C4D6F0}">
      <dsp:nvSpPr>
        <dsp:cNvPr id="0" name=""/>
        <dsp:cNvSpPr/>
      </dsp:nvSpPr>
      <dsp:spPr>
        <a:xfrm>
          <a:off x="7006276" y="1479103"/>
          <a:ext cx="287639" cy="28763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13201-0F71-4213-AFCF-025EEF9A9479}">
      <dsp:nvSpPr>
        <dsp:cNvPr id="0" name=""/>
        <dsp:cNvSpPr/>
      </dsp:nvSpPr>
      <dsp:spPr>
        <a:xfrm rot="5400000">
          <a:off x="7805095" y="1141609"/>
          <a:ext cx="1014805" cy="1688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D3830-3D21-4EFA-BB68-48F6B9A7B27B}">
      <dsp:nvSpPr>
        <dsp:cNvPr id="0" name=""/>
        <dsp:cNvSpPr/>
      </dsp:nvSpPr>
      <dsp:spPr>
        <a:xfrm>
          <a:off x="7635699" y="1646141"/>
          <a:ext cx="1524489" cy="1336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Retorno</a:t>
          </a:r>
          <a:endParaRPr lang="pt-BR" sz="1700" kern="1200" dirty="0"/>
        </a:p>
      </dsp:txBody>
      <dsp:txXfrm>
        <a:off x="7635699" y="1646141"/>
        <a:ext cx="1524489" cy="1336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514D-1D14-408D-B465-EC37EFD988CF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B4FF-4194-4DEE-9728-21F4EDEA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3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E1C64-D489-43AC-AE1E-B0D6EAB356DD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214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FE99D-60DF-4218-94BC-57C0F3797033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2417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09575-A0BB-41D0-AEAF-1BDDE0E04F6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865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8538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613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3B81-8E2D-4AC2-95C8-8566A11C3BEF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1243-B93D-449E-B503-2E36AA8905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17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77E-FE31-4574-A1C1-98212615476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23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AEEF-CE2E-43CD-8DC3-68F1A7B54FC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0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C61-F391-4A85-A505-B73D9A7CF0A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47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C25B-E43C-4BEC-A3BE-1C4F3B48927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6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235D3-7A32-4F1B-AAC5-B6F018A4D07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58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066801"/>
            <a:ext cx="109728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4EB8-5C1B-4830-9CAD-A02C2FF5D79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34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13D1-9D20-433B-A882-D5BAC238F12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3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3B81-8E2D-4AC2-95C8-8566A11C3BEF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1243-B93D-449E-B503-2E36AA8905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12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3B81-8E2D-4AC2-95C8-8566A11C3BEF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1243-B93D-449E-B503-2E36AA8905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6194135" y="5178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52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478A2-FA94-4F03-B717-30DDCD87A30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4903-346A-4AB7-976D-B9666E1AE8F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A813-607D-4C19-8682-EFBB02BBB8E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1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032C-628E-40EC-B836-5F8C4AD4D84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10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5788-4A84-4057-9FB4-D9F39D02A61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40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8DAC-66ED-4C85-B624-2173B82090F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93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3B81-8E2D-4AC2-95C8-8566A11C3BEF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1243-B93D-449E-B503-2E36AA8905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02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1"/>
            <a:ext cx="109728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BF8FA9-5D67-4DEB-A690-678414B73A8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4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mia1-1.xx.fbcdn.net/hphotos-xlp1/t31.0-8/11057385_929222770526456_694643434077968816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7" r="11035"/>
          <a:stretch/>
        </p:blipFill>
        <p:spPr bwMode="auto">
          <a:xfrm>
            <a:off x="-57872" y="0"/>
            <a:ext cx="122460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57871" y="0"/>
            <a:ext cx="12249872" cy="12003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  <a:p>
            <a:pPr algn="r"/>
            <a:r>
              <a:rPr lang="pt-BR" sz="2800" b="1" dirty="0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sz="2800" b="1" dirty="0" err="1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sz="2800" b="1" dirty="0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sz="2800" b="1" dirty="0" err="1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sz="2800" b="1" dirty="0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  <a:endParaRPr lang="pt-BR" b="1" dirty="0">
              <a:solidFill>
                <a:schemeClr val="accent4"/>
              </a:solidFill>
              <a:latin typeface="Kozuka Gothic Pr6N L" panose="020B0200000000000000" pitchFamily="34" charset="-128"/>
              <a:ea typeface="Kozuka Gothic Pr6N L" panose="020B02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6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449805" y="170259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/>
              <a:t>1</a:t>
            </a:r>
            <a:endParaRPr lang="pt-BR" sz="8800" dirty="0"/>
          </a:p>
        </p:txBody>
      </p:sp>
      <p:sp>
        <p:nvSpPr>
          <p:cNvPr id="5" name="Elipse 4"/>
          <p:cNvSpPr/>
          <p:nvPr/>
        </p:nvSpPr>
        <p:spPr>
          <a:xfrm>
            <a:off x="5447004" y="263940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bg1"/>
                </a:solidFill>
              </a:rPr>
              <a:t>2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219908" y="363272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bg1"/>
                </a:solidFill>
              </a:rPr>
              <a:t>3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1267" y="3632727"/>
            <a:ext cx="3865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Breve Apresentação </a:t>
            </a:r>
          </a:p>
          <a:p>
            <a:pPr algn="ctr"/>
            <a:r>
              <a:rPr lang="pt-BR" sz="2800" dirty="0" smtClean="0"/>
              <a:t>da Aceleradora de Pessoas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48390" y="4407193"/>
            <a:ext cx="366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Conversa com Convidados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952554" y="5439128"/>
            <a:ext cx="424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Perguntas e Respostas, Networking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562708" y="6447692"/>
            <a:ext cx="22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Aceleradora de Pessoas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57871" y="0"/>
            <a:ext cx="12249872" cy="120032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  <a:p>
            <a:pPr algn="r"/>
            <a:r>
              <a:rPr lang="pt-BR" sz="2800" b="1" dirty="0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sz="2800" b="1" dirty="0" err="1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sz="2800" b="1" dirty="0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sz="2800" b="1" dirty="0" err="1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sz="2800" b="1" dirty="0" smtClean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  <a:endParaRPr lang="pt-BR" b="1" dirty="0">
              <a:solidFill>
                <a:schemeClr val="accent4"/>
              </a:solidFill>
              <a:latin typeface="Kozuka Gothic Pr6N L" panose="020B0200000000000000" pitchFamily="34" charset="-128"/>
              <a:ea typeface="Kozuka Gothic Pr6N L" panose="020B02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6424247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kern="0">
                <a:solidFill>
                  <a:schemeClr val="bg2"/>
                </a:solidFill>
              </a:rPr>
              <a:t>Template</a:t>
            </a:r>
            <a:endParaRPr lang="en-US" altLang="en-US" kern="0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568" y="-28576"/>
            <a:ext cx="12801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8786447" y="166689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kern="0"/>
          </a:p>
        </p:txBody>
      </p:sp>
      <p:sp>
        <p:nvSpPr>
          <p:cNvPr id="13" name="CaixaDeTexto 12"/>
          <p:cNvSpPr txBox="1"/>
          <p:nvPr/>
        </p:nvSpPr>
        <p:spPr>
          <a:xfrm>
            <a:off x="914401" y="2200236"/>
            <a:ext cx="931984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  Embrião </a:t>
            </a:r>
            <a:r>
              <a:rPr lang="pt-BR" sz="44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de uma </a:t>
            </a:r>
            <a:r>
              <a:rPr lang="pt-BR" sz="4400" b="1" dirty="0" smtClean="0">
                <a:solidFill>
                  <a:schemeClr val="tx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Organização sem fins lucrativos 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para incentivar o </a:t>
            </a:r>
            <a:r>
              <a:rPr lang="pt-BR" sz="4400" b="1" dirty="0" smtClean="0">
                <a:solidFill>
                  <a:schemeClr val="accent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empreendedorismo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entre pessoas em </a:t>
            </a:r>
            <a:r>
              <a:rPr lang="pt-BR" sz="4400" b="1" dirty="0" smtClean="0">
                <a:solidFill>
                  <a:srgbClr val="FFC0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condição de pobreza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.</a:t>
            </a:r>
            <a:endParaRPr lang="pt-BR" sz="44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00730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53024" y="65976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O que é?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324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"/>
            <a:ext cx="10780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" y="-39755"/>
            <a:ext cx="12304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2676270" y="1769048"/>
            <a:ext cx="6366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Empreendedorismo</a:t>
            </a:r>
            <a:endParaRPr lang="pt-BR" sz="6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87151" y="4763143"/>
            <a:ext cx="45451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/>
              <a:t>Pobreza</a:t>
            </a:r>
            <a:endParaRPr lang="pt-BR" sz="7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57559" y="3284767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Lucro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79161" y="3312262"/>
            <a:ext cx="3070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Trabalho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5311785" y="2800443"/>
            <a:ext cx="1384494" cy="1962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2766948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19242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70" y="28576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2927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" y="2"/>
            <a:ext cx="11756313" cy="694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47875" y="1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55650" y="3318084"/>
            <a:ext cx="466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00B050"/>
                </a:solidFill>
              </a:rPr>
              <a:t>Empreendedorismo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69989" y="1991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Educação</a:t>
            </a:r>
            <a:endParaRPr lang="pt-BR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49299" y="4839026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Mentoria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41688" y="482914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Sorte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596026" y="3388267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Capital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94686" y="1991685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AutoEstima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986772" y="3470932"/>
            <a:ext cx="190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Tecnologia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900438" y="4838622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Mercado</a:t>
            </a:r>
            <a:endParaRPr lang="pt-BR" sz="2800" dirty="0"/>
          </a:p>
        </p:txBody>
      </p:sp>
      <p:sp>
        <p:nvSpPr>
          <p:cNvPr id="22" name="Retângulo 21"/>
          <p:cNvSpPr/>
          <p:nvPr/>
        </p:nvSpPr>
        <p:spPr>
          <a:xfrm>
            <a:off x="3148912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301206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6831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4" y="-28575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ipse 9"/>
          <p:cNvSpPr/>
          <p:nvPr/>
        </p:nvSpPr>
        <p:spPr>
          <a:xfrm>
            <a:off x="-254642" y="823052"/>
            <a:ext cx="5284750" cy="3077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60" descr="card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t="2185" r="-1479" b="81629"/>
          <a:stretch/>
        </p:blipFill>
        <p:spPr bwMode="auto">
          <a:xfrm>
            <a:off x="731290" y="112213"/>
            <a:ext cx="11736729" cy="111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3473003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25297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/>
          <a:srcRect l="30110" t="61824" r="51793" b="15627"/>
          <a:stretch/>
        </p:blipFill>
        <p:spPr>
          <a:xfrm>
            <a:off x="2158536" y="1472856"/>
            <a:ext cx="1132863" cy="141150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8"/>
          <a:srcRect l="5823" t="34102" r="73103" b="41293"/>
          <a:stretch/>
        </p:blipFill>
        <p:spPr>
          <a:xfrm>
            <a:off x="2819631" y="5060034"/>
            <a:ext cx="729099" cy="85127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8"/>
          <a:srcRect l="5823" t="34102" r="73103" b="41293"/>
          <a:stretch/>
        </p:blipFill>
        <p:spPr>
          <a:xfrm>
            <a:off x="9642490" y="5948544"/>
            <a:ext cx="227749" cy="26591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8"/>
          <a:srcRect l="5823" t="34102" r="73103" b="41293"/>
          <a:stretch/>
        </p:blipFill>
        <p:spPr>
          <a:xfrm>
            <a:off x="8518967" y="1588748"/>
            <a:ext cx="2482140" cy="2898067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3712263" y="5610227"/>
            <a:ext cx="6516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557716" y="58451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intervenção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4370" y="1980341"/>
            <a:ext cx="5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518528" y="2590450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Mentoria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148549" y="3088697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Networking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625297" y="4989046"/>
            <a:ext cx="1944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 Apoio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78269" y="5911306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X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4" name="Seta para a Direita 33"/>
          <p:cNvSpPr/>
          <p:nvPr/>
        </p:nvSpPr>
        <p:spPr>
          <a:xfrm rot="11591841" flipV="1">
            <a:off x="5241513" y="2325984"/>
            <a:ext cx="3413238" cy="59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Retorno</a:t>
            </a:r>
            <a:endParaRPr lang="pt-BR" dirty="0"/>
          </a:p>
        </p:txBody>
      </p:sp>
      <p:sp>
        <p:nvSpPr>
          <p:cNvPr id="35" name="Seta para a Direita 34"/>
          <p:cNvSpPr/>
          <p:nvPr/>
        </p:nvSpPr>
        <p:spPr>
          <a:xfrm rot="813429">
            <a:off x="5165176" y="3174057"/>
            <a:ext cx="3413238" cy="566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3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" y="1"/>
            <a:ext cx="1155153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92182" y="0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24415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76709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6534828"/>
              </p:ext>
            </p:extLst>
          </p:nvPr>
        </p:nvGraphicFramePr>
        <p:xfrm>
          <a:off x="2452145" y="938217"/>
          <a:ext cx="9163290" cy="630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89646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128</Words>
  <Application>Microsoft Office PowerPoint</Application>
  <PresentationFormat>Widescreen</PresentationFormat>
  <Paragraphs>54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Kozuka Gothic Pr6N L</vt:lpstr>
      <vt:lpstr>Arial</vt:lpstr>
      <vt:lpstr>Calibri</vt:lpstr>
      <vt:lpstr>Calibri Light</vt:lpstr>
      <vt:lpstr>Tema do Office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Silva</dc:creator>
  <cp:lastModifiedBy>Guilherme Silva</cp:lastModifiedBy>
  <cp:revision>18</cp:revision>
  <dcterms:created xsi:type="dcterms:W3CDTF">2016-02-08T22:55:03Z</dcterms:created>
  <dcterms:modified xsi:type="dcterms:W3CDTF">2016-02-09T01:21:10Z</dcterms:modified>
</cp:coreProperties>
</file>