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Parra Cerecedo" initials="EPC" lastIdx="1" clrIdx="0">
    <p:extLst>
      <p:ext uri="{19B8F6BF-5375-455C-9EA6-DF929625EA0E}">
        <p15:presenceInfo xmlns:p15="http://schemas.microsoft.com/office/powerpoint/2012/main" userId="f7042797b03947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30T22:03:18.15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198" y="2037119"/>
            <a:ext cx="8991600" cy="164592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Alexandre </a:t>
            </a:r>
            <a:r>
              <a:rPr lang="es-ES" dirty="0" err="1"/>
              <a:t>Corcia</a:t>
            </a:r>
            <a:endParaRPr lang="es-ES" dirty="0"/>
          </a:p>
          <a:p>
            <a:r>
              <a:rPr lang="es-ES" dirty="0" err="1"/>
              <a:t>Aritz</a:t>
            </a:r>
            <a:r>
              <a:rPr lang="es-ES" dirty="0"/>
              <a:t> </a:t>
            </a:r>
            <a:r>
              <a:rPr lang="es-ES" dirty="0" err="1"/>
              <a:t>Errazkin</a:t>
            </a:r>
            <a:endParaRPr lang="es-ES" dirty="0"/>
          </a:p>
          <a:p>
            <a:r>
              <a:rPr lang="es-ES" dirty="0"/>
              <a:t>Eric Parra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28" y="1970498"/>
            <a:ext cx="4422141" cy="18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Evander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a </a:t>
            </a:r>
            <a:r>
              <a:rPr lang="es-ES" dirty="0" err="1"/>
              <a:t>journey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protagonists</a:t>
            </a:r>
            <a:r>
              <a:rPr lang="es-ES" dirty="0"/>
              <a:t> </a:t>
            </a:r>
            <a:r>
              <a:rPr lang="es-ES" dirty="0" err="1"/>
              <a:t>life</a:t>
            </a:r>
            <a:r>
              <a:rPr lang="es-ES" dirty="0"/>
              <a:t>, he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rush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Rome’s</a:t>
            </a:r>
            <a:r>
              <a:rPr lang="es-ES" dirty="0"/>
              <a:t> </a:t>
            </a:r>
            <a:r>
              <a:rPr lang="es-ES" dirty="0" err="1"/>
              <a:t>streets</a:t>
            </a:r>
            <a:r>
              <a:rPr lang="es-ES" dirty="0"/>
              <a:t>, </a:t>
            </a:r>
            <a:r>
              <a:rPr lang="es-ES" dirty="0" err="1"/>
              <a:t>Colosseum</a:t>
            </a:r>
            <a:r>
              <a:rPr lang="es-ES" dirty="0"/>
              <a:t>, </a:t>
            </a:r>
            <a:r>
              <a:rPr lang="es-ES" dirty="0" err="1"/>
              <a:t>Parthenon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sorrounding</a:t>
            </a:r>
            <a:r>
              <a:rPr lang="es-ES" dirty="0"/>
              <a:t> </a:t>
            </a:r>
            <a:r>
              <a:rPr lang="es-ES" dirty="0" err="1"/>
              <a:t>forests</a:t>
            </a:r>
            <a:r>
              <a:rPr lang="es-ES" dirty="0"/>
              <a:t>.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failure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draw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limits</a:t>
            </a:r>
            <a:r>
              <a:rPr lang="es-ES" dirty="0"/>
              <a:t> of </a:t>
            </a:r>
            <a:r>
              <a:rPr lang="es-ES" dirty="0" err="1"/>
              <a:t>his</a:t>
            </a:r>
            <a:r>
              <a:rPr lang="es-ES" dirty="0"/>
              <a:t> </a:t>
            </a:r>
            <a:r>
              <a:rPr lang="es-ES" dirty="0" err="1"/>
              <a:t>quest</a:t>
            </a:r>
            <a:r>
              <a:rPr lang="es-ES" dirty="0"/>
              <a:t>!</a:t>
            </a:r>
          </a:p>
          <a:p>
            <a:endParaRPr lang="es-ES" dirty="0"/>
          </a:p>
          <a:p>
            <a:r>
              <a:rPr lang="es-ES" dirty="0"/>
              <a:t>As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levels</a:t>
            </a:r>
            <a:r>
              <a:rPr lang="es-ES" dirty="0"/>
              <a:t> </a:t>
            </a:r>
            <a:r>
              <a:rPr lang="es-ES" dirty="0" err="1"/>
              <a:t>enemies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harder</a:t>
            </a:r>
            <a:r>
              <a:rPr lang="es-ES" dirty="0"/>
              <a:t> and time </a:t>
            </a:r>
            <a:r>
              <a:rPr lang="es-ES" dirty="0" err="1"/>
              <a:t>spawns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shorter</a:t>
            </a:r>
            <a:r>
              <a:rPr lang="es-ES" dirty="0"/>
              <a:t>. 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recommend</a:t>
            </a:r>
            <a:r>
              <a:rPr lang="es-ES" dirty="0"/>
              <a:t> </a:t>
            </a:r>
            <a:r>
              <a:rPr lang="es-ES" dirty="0" err="1"/>
              <a:t>discretion</a:t>
            </a:r>
            <a:r>
              <a:rPr lang="es-ES" dirty="0"/>
              <a:t> to </a:t>
            </a:r>
            <a:r>
              <a:rPr lang="es-ES" dirty="0" err="1"/>
              <a:t>nervous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as </a:t>
            </a:r>
            <a:r>
              <a:rPr lang="es-ES" dirty="0" err="1"/>
              <a:t>levels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frenetic</a:t>
            </a:r>
            <a:r>
              <a:rPr lang="es-ES" dirty="0"/>
              <a:t>!</a:t>
            </a:r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78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References</a:t>
            </a:r>
            <a:r>
              <a:rPr lang="es-E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err="1"/>
              <a:t>Gladiator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: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sons</a:t>
            </a:r>
            <a:r>
              <a:rPr lang="es-ES" dirty="0"/>
              <a:t> of Rome, </a:t>
            </a:r>
            <a:r>
              <a:rPr lang="es-ES" dirty="0" err="1"/>
              <a:t>Crytek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: </a:t>
            </a:r>
            <a:r>
              <a:rPr lang="es-ES" dirty="0" err="1"/>
              <a:t>Braid</a:t>
            </a:r>
            <a:r>
              <a:rPr lang="es-ES" dirty="0"/>
              <a:t>, </a:t>
            </a:r>
            <a:r>
              <a:rPr lang="en-GB" dirty="0"/>
              <a:t>Number None, Inc., Hothead Games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Combo simple: Combo Queen, </a:t>
            </a:r>
            <a:r>
              <a:rPr lang="es-ES" dirty="0" err="1"/>
              <a:t>Tap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, Inc.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7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High Concept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Evander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rushing</a:t>
            </a:r>
            <a:r>
              <a:rPr lang="es-ES" dirty="0"/>
              <a:t>  2D </a:t>
            </a:r>
            <a:r>
              <a:rPr lang="es-ES" dirty="0" err="1"/>
              <a:t>hack</a:t>
            </a:r>
            <a:r>
              <a:rPr lang="es-ES" dirty="0"/>
              <a:t> and </a:t>
            </a:r>
            <a:r>
              <a:rPr lang="es-ES" dirty="0" err="1"/>
              <a:t>slash</a:t>
            </a:r>
            <a:r>
              <a:rPr lang="es-ES" dirty="0"/>
              <a:t> </a:t>
            </a:r>
            <a:r>
              <a:rPr lang="es-ES" dirty="0" err="1"/>
              <a:t>platformer</a:t>
            </a:r>
            <a:r>
              <a:rPr lang="es-ES" dirty="0"/>
              <a:t>,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to master </a:t>
            </a:r>
            <a:r>
              <a:rPr lang="es-ES" dirty="0" err="1"/>
              <a:t>his</a:t>
            </a:r>
            <a:r>
              <a:rPr lang="es-ES" dirty="0"/>
              <a:t> time and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traveling</a:t>
            </a:r>
            <a:r>
              <a:rPr lang="es-ES" dirty="0"/>
              <a:t> </a:t>
            </a:r>
            <a:r>
              <a:rPr lang="es-ES" dirty="0" err="1"/>
              <a:t>newly</a:t>
            </a:r>
            <a:r>
              <a:rPr lang="es-ES" dirty="0"/>
              <a:t> </a:t>
            </a:r>
            <a:r>
              <a:rPr lang="es-ES" dirty="0" err="1"/>
              <a:t>discovered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to </a:t>
            </a:r>
            <a:r>
              <a:rPr lang="es-ES" dirty="0" err="1"/>
              <a:t>advance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upcoming</a:t>
            </a:r>
            <a:r>
              <a:rPr lang="es-ES" dirty="0"/>
              <a:t> </a:t>
            </a:r>
            <a:r>
              <a:rPr lang="es-ES" dirty="0" err="1"/>
              <a:t>difficulties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7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BackStory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gain control over Roman’s Golden Era gladiator Evander, in his quest to dethrone Janus, the god who locked his memories behind the Doors of Past. </a:t>
            </a:r>
          </a:p>
          <a:p>
            <a:endParaRPr lang="en-GB" dirty="0"/>
          </a:p>
          <a:p>
            <a:r>
              <a:rPr lang="en-GB" dirty="0"/>
              <a:t>His only weapons will be his newly discovered time traveling powers and his ability to dash into his targets which combined with his gladiator skills will make him the </a:t>
            </a:r>
            <a:r>
              <a:rPr lang="en-GB" dirty="0" err="1"/>
              <a:t>fearest</a:t>
            </a:r>
            <a:r>
              <a:rPr lang="en-GB" dirty="0"/>
              <a:t> threat to the </a:t>
            </a:r>
            <a:r>
              <a:rPr lang="en-GB" dirty="0" err="1"/>
              <a:t>Olympos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2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4236776" cy="3101983"/>
          </a:xfrm>
        </p:spPr>
        <p:txBody>
          <a:bodyPr/>
          <a:lstStyle/>
          <a:p>
            <a:r>
              <a:rPr lang="es-ES" dirty="0" err="1"/>
              <a:t>Burst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ancient</a:t>
            </a:r>
            <a:r>
              <a:rPr lang="es-ES" dirty="0"/>
              <a:t> </a:t>
            </a:r>
            <a:r>
              <a:rPr lang="es-ES" dirty="0" err="1"/>
              <a:t>Roma’s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iconic</a:t>
            </a:r>
            <a:r>
              <a:rPr lang="es-ES" dirty="0"/>
              <a:t> places. </a:t>
            </a:r>
          </a:p>
          <a:p>
            <a:endParaRPr lang="es-ES" dirty="0"/>
          </a:p>
          <a:p>
            <a:r>
              <a:rPr lang="es-ES" dirty="0" err="1"/>
              <a:t>Fight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enemys</a:t>
            </a:r>
            <a:r>
              <a:rPr lang="es-ES" dirty="0"/>
              <a:t> to </a:t>
            </a:r>
            <a:r>
              <a:rPr lang="es-ES" dirty="0" err="1"/>
              <a:t>reach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pantheon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temple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gods</a:t>
            </a:r>
            <a:r>
              <a:rPr lang="es-ES" dirty="0"/>
              <a:t>, to </a:t>
            </a:r>
            <a:r>
              <a:rPr lang="es-ES" dirty="0" err="1"/>
              <a:t>summon</a:t>
            </a:r>
            <a:r>
              <a:rPr lang="es-ES" dirty="0"/>
              <a:t> </a:t>
            </a:r>
            <a:r>
              <a:rPr lang="es-ES" dirty="0" err="1"/>
              <a:t>Janus</a:t>
            </a:r>
            <a:r>
              <a:rPr lang="es-ES" dirty="0"/>
              <a:t> and </a:t>
            </a:r>
            <a:r>
              <a:rPr lang="es-ES" dirty="0" err="1"/>
              <a:t>recall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past</a:t>
            </a:r>
            <a:r>
              <a:rPr lang="es-ES" dirty="0"/>
              <a:t>.  </a:t>
            </a:r>
          </a:p>
          <a:p>
            <a:endParaRPr lang="es-ES" dirty="0"/>
          </a:p>
          <a:p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gladiators</a:t>
            </a:r>
            <a:r>
              <a:rPr lang="es-ES" dirty="0"/>
              <a:t>’ </a:t>
            </a:r>
            <a:r>
              <a:rPr lang="es-ES" dirty="0" err="1"/>
              <a:t>lifelong</a:t>
            </a:r>
            <a:r>
              <a:rPr lang="es-ES" dirty="0"/>
              <a:t> </a:t>
            </a:r>
            <a:r>
              <a:rPr lang="es-ES" dirty="0" err="1"/>
              <a:t>oath</a:t>
            </a:r>
            <a:r>
              <a:rPr lang="es-ES" dirty="0"/>
              <a:t>: </a:t>
            </a:r>
            <a:r>
              <a:rPr lang="es-ES" i="1" dirty="0"/>
              <a:t>“</a:t>
            </a:r>
            <a:r>
              <a:rPr lang="es-ES" i="1" dirty="0" err="1"/>
              <a:t>Glory</a:t>
            </a:r>
            <a:r>
              <a:rPr lang="es-ES" i="1" dirty="0"/>
              <a:t> </a:t>
            </a:r>
            <a:r>
              <a:rPr lang="es-ES" i="1" dirty="0" err="1"/>
              <a:t>or</a:t>
            </a:r>
            <a:r>
              <a:rPr lang="es-ES" i="1" dirty="0"/>
              <a:t> </a:t>
            </a:r>
            <a:r>
              <a:rPr lang="es-ES" i="1" dirty="0" err="1"/>
              <a:t>Death</a:t>
            </a:r>
            <a:r>
              <a:rPr lang="es-ES" i="1" dirty="0"/>
              <a:t>!”</a:t>
            </a:r>
          </a:p>
          <a:p>
            <a:endParaRPr lang="es-ES" dirty="0"/>
          </a:p>
          <a:p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912" y="2638044"/>
            <a:ext cx="5339384" cy="33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5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Core </a:t>
            </a:r>
            <a:r>
              <a:rPr lang="es-ES" dirty="0" err="1"/>
              <a:t>Mechanics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4217" y="2620900"/>
            <a:ext cx="7729728" cy="474272"/>
          </a:xfrm>
        </p:spPr>
        <p:txBody>
          <a:bodyPr/>
          <a:lstStyle/>
          <a:p>
            <a:r>
              <a:rPr lang="es-ES" dirty="0"/>
              <a:t>2D </a:t>
            </a:r>
            <a:r>
              <a:rPr lang="es-ES" dirty="0" err="1"/>
              <a:t>Platformer</a:t>
            </a:r>
            <a:r>
              <a:rPr lang="es-ES" dirty="0"/>
              <a:t> WASD </a:t>
            </a:r>
            <a:r>
              <a:rPr lang="es-ES" dirty="0" err="1"/>
              <a:t>movement</a:t>
            </a:r>
            <a:r>
              <a:rPr lang="es-ES" dirty="0"/>
              <a:t>. Run and </a:t>
            </a:r>
            <a:r>
              <a:rPr lang="es-ES" dirty="0" err="1"/>
              <a:t>Jump</a:t>
            </a:r>
            <a:r>
              <a:rPr lang="es-ES" dirty="0"/>
              <a:t> </a:t>
            </a:r>
            <a:r>
              <a:rPr lang="es-ES" dirty="0" err="1"/>
              <a:t>throug</a:t>
            </a:r>
            <a:r>
              <a:rPr lang="es-ES" dirty="0"/>
              <a:t> </a:t>
            </a:r>
            <a:r>
              <a:rPr lang="es-ES" dirty="0" err="1"/>
              <a:t>levels</a:t>
            </a:r>
            <a:r>
              <a:rPr lang="es-ES" dirty="0"/>
              <a:t>.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8" y="3112317"/>
            <a:ext cx="6929306" cy="3358084"/>
          </a:xfrm>
          <a:prstGeom prst="rect">
            <a:avLst/>
          </a:prstGeom>
        </p:spPr>
      </p:pic>
      <p:sp>
        <p:nvSpPr>
          <p:cNvPr id="6" name="Flecha: hacia arriba 5"/>
          <p:cNvSpPr/>
          <p:nvPr/>
        </p:nvSpPr>
        <p:spPr>
          <a:xfrm>
            <a:off x="6056851" y="3345280"/>
            <a:ext cx="318782" cy="503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echa: hacia arriba 6"/>
          <p:cNvSpPr/>
          <p:nvPr/>
        </p:nvSpPr>
        <p:spPr>
          <a:xfrm rot="5400000">
            <a:off x="6828973" y="3902052"/>
            <a:ext cx="318782" cy="503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echa: hacia arriba 7"/>
          <p:cNvSpPr/>
          <p:nvPr/>
        </p:nvSpPr>
        <p:spPr>
          <a:xfrm rot="10800000">
            <a:off x="6056851" y="4756486"/>
            <a:ext cx="318782" cy="503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echa: hacia arriba 8"/>
          <p:cNvSpPr/>
          <p:nvPr/>
        </p:nvSpPr>
        <p:spPr>
          <a:xfrm rot="16200000">
            <a:off x="5385396" y="3922439"/>
            <a:ext cx="318782" cy="503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adroTexto 10"/>
          <p:cNvSpPr txBox="1"/>
          <p:nvPr/>
        </p:nvSpPr>
        <p:spPr>
          <a:xfrm>
            <a:off x="6736694" y="3994331"/>
            <a:ext cx="33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</a:t>
            </a:r>
            <a:endParaRPr lang="en-GB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60897" y="4014717"/>
            <a:ext cx="33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</a:t>
            </a:r>
            <a:endParaRPr lang="en-GB" sz="1400" dirty="0"/>
          </a:p>
        </p:txBody>
      </p:sp>
      <p:sp>
        <p:nvSpPr>
          <p:cNvPr id="14" name="CuadroTexto 13"/>
          <p:cNvSpPr txBox="1"/>
          <p:nvPr/>
        </p:nvSpPr>
        <p:spPr>
          <a:xfrm flipH="1">
            <a:off x="6096000" y="3489804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W</a:t>
            </a:r>
            <a:endParaRPr lang="en-GB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079389" y="4730542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67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Core </a:t>
            </a:r>
            <a:r>
              <a:rPr lang="es-ES" dirty="0" err="1"/>
              <a:t>mechanics</a:t>
            </a:r>
            <a:endParaRPr lang="en-GB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Dash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enemies</a:t>
            </a:r>
            <a:r>
              <a:rPr lang="es-ES" dirty="0"/>
              <a:t> to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frenetic</a:t>
            </a:r>
            <a:r>
              <a:rPr lang="es-ES" dirty="0"/>
              <a:t> </a:t>
            </a:r>
            <a:r>
              <a:rPr lang="es-ES" dirty="0" err="1"/>
              <a:t>battles</a:t>
            </a:r>
            <a:r>
              <a:rPr lang="es-ES" dirty="0"/>
              <a:t>!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nearest</a:t>
            </a:r>
            <a:r>
              <a:rPr lang="es-ES" dirty="0"/>
              <a:t> target </a:t>
            </a:r>
            <a:r>
              <a:rPr lang="es-ES" dirty="0" err="1"/>
              <a:t>by</a:t>
            </a:r>
            <a:r>
              <a:rPr lang="es-ES" dirty="0"/>
              <a:t>  </a:t>
            </a:r>
            <a:r>
              <a:rPr lang="es-ES" dirty="0" err="1"/>
              <a:t>presing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and </a:t>
            </a:r>
            <a:r>
              <a:rPr lang="es-ES" dirty="0" err="1"/>
              <a:t>teleport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  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bar to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him</a:t>
            </a:r>
            <a:r>
              <a:rPr lang="es-ES" dirty="0"/>
              <a:t>!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Time </a:t>
            </a:r>
            <a:r>
              <a:rPr lang="es-ES" dirty="0" err="1"/>
              <a:t>travel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more a </a:t>
            </a:r>
            <a:r>
              <a:rPr lang="es-ES" dirty="0" err="1"/>
              <a:t>thing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           </a:t>
            </a:r>
            <a:r>
              <a:rPr lang="es-ES" dirty="0" err="1"/>
              <a:t>future</a:t>
            </a:r>
            <a:r>
              <a:rPr lang="es-ES" dirty="0"/>
              <a:t>!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Travel</a:t>
            </a:r>
            <a:r>
              <a:rPr lang="es-ES" dirty="0"/>
              <a:t> as back as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seconds</a:t>
            </a:r>
            <a:r>
              <a:rPr lang="es-ES" dirty="0"/>
              <a:t> holding Q </a:t>
            </a:r>
            <a:r>
              <a:rPr lang="es-ES" dirty="0" err="1"/>
              <a:t>pressed</a:t>
            </a:r>
            <a:r>
              <a:rPr lang="es-ES" dirty="0"/>
              <a:t> to </a:t>
            </a:r>
            <a:r>
              <a:rPr lang="es-ES" dirty="0" err="1"/>
              <a:t>protect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enemies</a:t>
            </a:r>
            <a:r>
              <a:rPr lang="es-ES" dirty="0"/>
              <a:t> and </a:t>
            </a:r>
            <a:r>
              <a:rPr lang="es-ES" dirty="0" err="1"/>
              <a:t>recover</a:t>
            </a:r>
            <a:r>
              <a:rPr lang="es-ES" dirty="0"/>
              <a:t> </a:t>
            </a:r>
            <a:r>
              <a:rPr lang="es-ES" dirty="0" err="1"/>
              <a:t>life</a:t>
            </a:r>
            <a:r>
              <a:rPr lang="es-ES" dirty="0"/>
              <a:t>! </a:t>
            </a:r>
            <a:r>
              <a:rPr lang="es-ES" dirty="0" err="1"/>
              <a:t>But</a:t>
            </a:r>
            <a:r>
              <a:rPr lang="es-ES" dirty="0"/>
              <a:t> be </a:t>
            </a:r>
            <a:r>
              <a:rPr lang="es-ES" dirty="0" err="1"/>
              <a:t>careful</a:t>
            </a:r>
            <a:r>
              <a:rPr lang="es-ES" dirty="0"/>
              <a:t>, time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difficult</a:t>
            </a:r>
            <a:r>
              <a:rPr lang="es-ES" dirty="0"/>
              <a:t> to </a:t>
            </a:r>
            <a:r>
              <a:rPr lang="en-GB" dirty="0"/>
              <a:t>manage…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118371" y="2638043"/>
            <a:ext cx="384249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286150" y="2638042"/>
            <a:ext cx="367471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571376" y="2658716"/>
            <a:ext cx="367471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07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Attack</a:t>
            </a:r>
            <a:r>
              <a:rPr lang="es-ES" dirty="0"/>
              <a:t>, </a:t>
            </a:r>
            <a:r>
              <a:rPr lang="es-ES" dirty="0" err="1"/>
              <a:t>attack</a:t>
            </a:r>
            <a:r>
              <a:rPr lang="es-ES" dirty="0"/>
              <a:t> and </a:t>
            </a:r>
            <a:r>
              <a:rPr lang="es-ES" dirty="0" err="1"/>
              <a:t>attack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Obliterate</a:t>
            </a:r>
            <a:r>
              <a:rPr lang="es-ES" dirty="0"/>
              <a:t> </a:t>
            </a:r>
            <a:r>
              <a:rPr lang="es-ES" dirty="0" err="1"/>
              <a:t>enemies</a:t>
            </a:r>
            <a:r>
              <a:rPr lang="es-ES" dirty="0"/>
              <a:t> </a:t>
            </a:r>
            <a:r>
              <a:rPr lang="es-ES" dirty="0" err="1"/>
              <a:t>rapidly</a:t>
            </a:r>
            <a:r>
              <a:rPr lang="es-ES" dirty="0"/>
              <a:t> to set </a:t>
            </a:r>
            <a:r>
              <a:rPr lang="es-ES" dirty="0" err="1"/>
              <a:t>incredible</a:t>
            </a:r>
            <a:r>
              <a:rPr lang="es-ES" dirty="0"/>
              <a:t> combos and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score </a:t>
            </a:r>
            <a:r>
              <a:rPr lang="es-ES" dirty="0" err="1"/>
              <a:t>making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use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dash</a:t>
            </a:r>
            <a:r>
              <a:rPr lang="es-ES" dirty="0"/>
              <a:t>! </a:t>
            </a:r>
          </a:p>
          <a:p>
            <a:endParaRPr lang="es-ES" dirty="0"/>
          </a:p>
          <a:p>
            <a:r>
              <a:rPr lang="es-ES" dirty="0" err="1"/>
              <a:t>Evander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real </a:t>
            </a:r>
            <a:r>
              <a:rPr lang="es-ES" dirty="0" err="1"/>
              <a:t>quick</a:t>
            </a:r>
            <a:r>
              <a:rPr lang="es-ES" dirty="0"/>
              <a:t>, so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you’ll</a:t>
            </a:r>
            <a:r>
              <a:rPr lang="es-ES" dirty="0"/>
              <a:t> </a:t>
            </a:r>
            <a:r>
              <a:rPr lang="es-ES" dirty="0" err="1"/>
              <a:t>travell</a:t>
            </a:r>
            <a:r>
              <a:rPr lang="es-ES" dirty="0"/>
              <a:t> back in time to </a:t>
            </a: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obstacless</a:t>
            </a:r>
            <a:r>
              <a:rPr lang="es-ES" dirty="0"/>
              <a:t> </a:t>
            </a:r>
            <a:r>
              <a:rPr lang="es-ES" dirty="0" err="1"/>
              <a:t>rather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defend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hazards</a:t>
            </a:r>
            <a:r>
              <a:rPr lang="es-ES" dirty="0"/>
              <a:t>.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94" y="4380722"/>
            <a:ext cx="3719804" cy="21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Fight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olympos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journey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tons</a:t>
            </a:r>
            <a:r>
              <a:rPr lang="es-ES" dirty="0"/>
              <a:t> of </a:t>
            </a:r>
            <a:r>
              <a:rPr lang="es-ES" dirty="0" err="1"/>
              <a:t>enemys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gods</a:t>
            </a:r>
            <a:r>
              <a:rPr lang="es-E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err="1"/>
              <a:t>Crush</a:t>
            </a:r>
            <a:r>
              <a:rPr lang="es-ES" dirty="0"/>
              <a:t> </a:t>
            </a:r>
            <a:r>
              <a:rPr lang="es-ES" dirty="0" err="1"/>
              <a:t>gods</a:t>
            </a:r>
            <a:r>
              <a:rPr lang="es-ES" dirty="0"/>
              <a:t>’ </a:t>
            </a:r>
            <a:r>
              <a:rPr lang="es-ES" dirty="0" err="1"/>
              <a:t>minions</a:t>
            </a:r>
            <a:r>
              <a:rPr lang="es-ES" dirty="0"/>
              <a:t> and </a:t>
            </a:r>
            <a:r>
              <a:rPr lang="es-ES" dirty="0" err="1"/>
              <a:t>demonstrate</a:t>
            </a:r>
            <a:r>
              <a:rPr lang="es-ES" dirty="0"/>
              <a:t> </a:t>
            </a:r>
            <a:r>
              <a:rPr lang="es-ES" dirty="0" err="1"/>
              <a:t>who’s</a:t>
            </a:r>
            <a:r>
              <a:rPr lang="es-ES" dirty="0"/>
              <a:t> in </a:t>
            </a:r>
            <a:r>
              <a:rPr lang="es-ES" dirty="0" err="1"/>
              <a:t>charge</a:t>
            </a:r>
            <a:r>
              <a:rPr lang="es-ES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Stand up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demigods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sons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divinities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erased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err="1"/>
              <a:t>Engage</a:t>
            </a:r>
            <a:r>
              <a:rPr lang="es-ES" dirty="0"/>
              <a:t> in </a:t>
            </a:r>
            <a:r>
              <a:rPr lang="es-ES" dirty="0" err="1"/>
              <a:t>epic</a:t>
            </a:r>
            <a:r>
              <a:rPr lang="es-ES" dirty="0"/>
              <a:t> </a:t>
            </a:r>
            <a:r>
              <a:rPr lang="es-ES" dirty="0" err="1"/>
              <a:t>battles</a:t>
            </a:r>
            <a:r>
              <a:rPr lang="es-ES" dirty="0"/>
              <a:t>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gods</a:t>
            </a:r>
            <a:r>
              <a:rPr lang="es-ES" dirty="0"/>
              <a:t> and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pantheon</a:t>
            </a:r>
            <a:r>
              <a:rPr lang="es-ES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63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3690" y="902089"/>
            <a:ext cx="7729728" cy="1188720"/>
          </a:xfrm>
        </p:spPr>
        <p:txBody>
          <a:bodyPr/>
          <a:lstStyle/>
          <a:p>
            <a:r>
              <a:rPr lang="es-ES" dirty="0" err="1"/>
              <a:t>Beware</a:t>
            </a:r>
            <a:r>
              <a:rPr lang="es-ES" dirty="0"/>
              <a:t> of time 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unpredictable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serves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bravest</a:t>
            </a:r>
            <a:r>
              <a:rPr lang="es-ES" dirty="0"/>
              <a:t> </a:t>
            </a:r>
            <a:r>
              <a:rPr lang="es-ES" dirty="0" err="1"/>
              <a:t>warriors</a:t>
            </a:r>
            <a:r>
              <a:rPr lang="es-ES" dirty="0"/>
              <a:t>, be </a:t>
            </a:r>
            <a:r>
              <a:rPr lang="es-ES" dirty="0" err="1"/>
              <a:t>sure</a:t>
            </a:r>
            <a:r>
              <a:rPr lang="es-ES" dirty="0"/>
              <a:t> to </a:t>
            </a:r>
            <a:r>
              <a:rPr lang="es-ES" dirty="0" err="1"/>
              <a:t>demonstrate</a:t>
            </a:r>
            <a:r>
              <a:rPr lang="es-ES" dirty="0"/>
              <a:t> </a:t>
            </a:r>
            <a:r>
              <a:rPr lang="es-ES" dirty="0" err="1"/>
              <a:t>it!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Cutting</a:t>
            </a:r>
            <a:r>
              <a:rPr lang="es-ES" dirty="0"/>
              <a:t> </a:t>
            </a:r>
            <a:r>
              <a:rPr lang="es-ES" dirty="0" err="1"/>
              <a:t>edge</a:t>
            </a:r>
            <a:r>
              <a:rPr lang="es-ES" dirty="0"/>
              <a:t> time </a:t>
            </a:r>
            <a:r>
              <a:rPr lang="es-ES" dirty="0" err="1"/>
              <a:t>refilling</a:t>
            </a:r>
            <a:r>
              <a:rPr lang="es-ES" dirty="0"/>
              <a:t> bar </a:t>
            </a:r>
            <a:r>
              <a:rPr lang="es-ES" dirty="0" err="1"/>
              <a:t>system</a:t>
            </a:r>
            <a:r>
              <a:rPr lang="es-ES" dirty="0"/>
              <a:t>! </a:t>
            </a:r>
            <a:r>
              <a:rPr lang="es-ES" dirty="0" err="1"/>
              <a:t>Stringing</a:t>
            </a:r>
            <a:r>
              <a:rPr lang="es-ES" dirty="0"/>
              <a:t> </a:t>
            </a:r>
            <a:r>
              <a:rPr lang="es-ES" dirty="0" err="1"/>
              <a:t>beats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time, </a:t>
            </a:r>
            <a:r>
              <a:rPr lang="es-ES" dirty="0" err="1"/>
              <a:t>earn</a:t>
            </a:r>
            <a:r>
              <a:rPr lang="es-ES" dirty="0"/>
              <a:t> as </a:t>
            </a:r>
            <a:r>
              <a:rPr lang="es-ES" dirty="0" err="1"/>
              <a:t>much</a:t>
            </a:r>
            <a:r>
              <a:rPr lang="es-ES" dirty="0"/>
              <a:t> time as posible to </a:t>
            </a:r>
            <a:r>
              <a:rPr lang="es-ES" dirty="0" err="1"/>
              <a:t>travel</a:t>
            </a:r>
            <a:r>
              <a:rPr lang="es-ES" dirty="0"/>
              <a:t> as </a:t>
            </a:r>
            <a:r>
              <a:rPr lang="es-ES" dirty="0" err="1"/>
              <a:t>far</a:t>
            </a:r>
            <a:r>
              <a:rPr lang="es-ES" dirty="0"/>
              <a:t> back as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seconds</a:t>
            </a:r>
            <a:r>
              <a:rPr lang="es-ES" dirty="0"/>
              <a:t>!</a:t>
            </a:r>
          </a:p>
          <a:p>
            <a:endParaRPr lang="es-ES" dirty="0"/>
          </a:p>
          <a:p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misspend</a:t>
            </a:r>
            <a:r>
              <a:rPr lang="es-ES" dirty="0"/>
              <a:t> time,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to </a:t>
            </a:r>
            <a:r>
              <a:rPr lang="es-ES" dirty="0" err="1"/>
              <a:t>advance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levels</a:t>
            </a:r>
            <a:r>
              <a:rPr lang="es-ES" dirty="0"/>
              <a:t>.</a:t>
            </a:r>
          </a:p>
          <a:p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42" y="5519956"/>
            <a:ext cx="4505223" cy="1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887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889</TotalTime>
  <Words>499</Words>
  <Application>Microsoft Office PowerPoint</Application>
  <PresentationFormat>Panorámica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Paquete</vt:lpstr>
      <vt:lpstr>Presentación de PowerPoint</vt:lpstr>
      <vt:lpstr>High Concept</vt:lpstr>
      <vt:lpstr>BackStory</vt:lpstr>
      <vt:lpstr>Multi Level</vt:lpstr>
      <vt:lpstr>Core Mechanics</vt:lpstr>
      <vt:lpstr>Core mechanics</vt:lpstr>
      <vt:lpstr>Attack, attack and attack</vt:lpstr>
      <vt:lpstr>Fight your way to the olympos</vt:lpstr>
      <vt:lpstr>Beware of time </vt:lpstr>
      <vt:lpstr>BackGrounds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Dash</dc:title>
  <dc:creator>Eric Parra Cerecedo</dc:creator>
  <cp:lastModifiedBy>Eric Parra Cerecedo</cp:lastModifiedBy>
  <cp:revision>36</cp:revision>
  <dcterms:created xsi:type="dcterms:W3CDTF">2016-09-30T12:39:53Z</dcterms:created>
  <dcterms:modified xsi:type="dcterms:W3CDTF">2016-10-03T22:04:17Z</dcterms:modified>
</cp:coreProperties>
</file>