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5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83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39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9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99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7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7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22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7C7D-1EF1-48F6-9B34-DE8756573F39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215D-EB61-4EC5-A9B3-BB3BDB8182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87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81187"/>
            <a:ext cx="9144000" cy="2387600"/>
          </a:xfrm>
        </p:spPr>
        <p:txBody>
          <a:bodyPr/>
          <a:lstStyle/>
          <a:p>
            <a:r>
              <a:rPr lang="it-IT" dirty="0"/>
              <a:t>AAAARRRR(GH)!!!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060862"/>
            <a:ext cx="9144000" cy="1655762"/>
          </a:xfrm>
        </p:spPr>
        <p:txBody>
          <a:bodyPr/>
          <a:lstStyle/>
          <a:p>
            <a:r>
              <a:rPr lang="it-IT" dirty="0"/>
              <a:t>THE CURSE OF THE PIRATE-THEMED DUNGEON</a:t>
            </a:r>
          </a:p>
        </p:txBody>
      </p:sp>
    </p:spTree>
    <p:extLst>
      <p:ext uri="{BB962C8B-B14F-4D97-AF65-F5344CB8AC3E}">
        <p14:creationId xmlns:p14="http://schemas.microsoft.com/office/powerpoint/2010/main" val="267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RAZAAAAAARRRRRR!!! (X)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Esplora, evita i nemici e raggiungi il tesoro in questo </a:t>
            </a:r>
            <a:r>
              <a:rPr lang="it-IT" dirty="0" err="1"/>
              <a:t>dungeon</a:t>
            </a:r>
            <a:r>
              <a:rPr lang="it-IT" dirty="0"/>
              <a:t> crawler in 2D a turni.</a:t>
            </a:r>
          </a:p>
          <a:p>
            <a:pPr marL="0" indent="0">
              <a:buNone/>
            </a:pPr>
            <a:r>
              <a:rPr lang="it-IT" dirty="0"/>
              <a:t>Dimostra alla tua ciurma che la </a:t>
            </a:r>
            <a:r>
              <a:rPr lang="it-IT" dirty="0" err="1"/>
              <a:t>leggendARRia</a:t>
            </a:r>
            <a:r>
              <a:rPr lang="it-IT" dirty="0"/>
              <a:t> polena d(‘)orata esiste!</a:t>
            </a:r>
          </a:p>
          <a:p>
            <a:pPr marL="0" indent="0">
              <a:buNone/>
            </a:pPr>
            <a:r>
              <a:rPr lang="it-IT" dirty="0"/>
              <a:t>Non farti scoprire e sopravvivi per vivere nella gloria,</a:t>
            </a:r>
          </a:p>
          <a:p>
            <a:pPr marL="0" indent="0">
              <a:buNone/>
            </a:pPr>
            <a:r>
              <a:rPr lang="it-IT" dirty="0"/>
              <a:t> o muori tra atroci sofferenze.</a:t>
            </a:r>
          </a:p>
        </p:txBody>
      </p:sp>
    </p:spTree>
    <p:extLst>
      <p:ext uri="{BB962C8B-B14F-4D97-AF65-F5344CB8AC3E}">
        <p14:creationId xmlns:p14="http://schemas.microsoft.com/office/powerpoint/2010/main" val="11638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RAZAAAAAARRRRRR!!! (X)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Esplora, evita i nemici e raggiungi il tesoro in questo </a:t>
            </a:r>
            <a:r>
              <a:rPr lang="it-IT" dirty="0" err="1"/>
              <a:t>dungeon</a:t>
            </a:r>
            <a:r>
              <a:rPr lang="it-IT" dirty="0"/>
              <a:t> crawler in 2D a turni.</a:t>
            </a:r>
          </a:p>
          <a:p>
            <a:pPr marL="0" indent="0">
              <a:buNone/>
            </a:pPr>
            <a:r>
              <a:rPr lang="it-IT" dirty="0"/>
              <a:t>Dimostra alla tua ciurma che la </a:t>
            </a:r>
            <a:r>
              <a:rPr lang="it-IT" dirty="0" err="1"/>
              <a:t>leggendARRia</a:t>
            </a:r>
            <a:r>
              <a:rPr lang="it-IT" dirty="0"/>
              <a:t> polena d(‘)orata esiste!</a:t>
            </a:r>
          </a:p>
          <a:p>
            <a:pPr marL="0" indent="0">
              <a:buNone/>
            </a:pPr>
            <a:r>
              <a:rPr lang="it-IT" dirty="0"/>
              <a:t>Non farti scoprire e sopravvivi per vivere nella gloria,</a:t>
            </a:r>
          </a:p>
          <a:p>
            <a:pPr marL="0" indent="0">
              <a:buNone/>
            </a:pPr>
            <a:r>
              <a:rPr lang="it-IT" dirty="0"/>
              <a:t> o muori tra atroci sofferenze.</a:t>
            </a:r>
          </a:p>
        </p:txBody>
      </p:sp>
    </p:spTree>
    <p:extLst>
      <p:ext uri="{BB962C8B-B14F-4D97-AF65-F5344CB8AC3E}">
        <p14:creationId xmlns:p14="http://schemas.microsoft.com/office/powerpoint/2010/main" val="3437887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AAAARRRR(GH)!!!</vt:lpstr>
      <vt:lpstr>RAZAAAAAARRRRRR!!! (X)</vt:lpstr>
      <vt:lpstr>RAZAAAAAARRRRRR!!! (X)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AAAARRRR(GH)!!! </dc:title>
  <dc:creator>dbga_64</dc:creator>
  <cp:lastModifiedBy>dbga_64</cp:lastModifiedBy>
  <cp:revision>8</cp:revision>
  <dcterms:created xsi:type="dcterms:W3CDTF">2017-07-11T10:20:25Z</dcterms:created>
  <dcterms:modified xsi:type="dcterms:W3CDTF">2017-07-11T16:26:10Z</dcterms:modified>
</cp:coreProperties>
</file>