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363600" y="1170000"/>
            <a:ext cx="0" cy="495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>
            <a:off x="9140400" y="1170000"/>
            <a:ext cx="0" cy="495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63600" y="117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2616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62424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15228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8540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79812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76500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363600" y="216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32616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62424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15228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8540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79812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76500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63600" y="315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32616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62424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5228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8540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79812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76500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363600" y="414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32616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62424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15228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>
            <a:off x="18540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>
            <a:off x="79812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76500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363600" y="513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32616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62424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15228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8540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9812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76500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363600" y="612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32616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62424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15228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18540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79812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76500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906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LT</a:t>
            </a:r>
          </a:p>
        </p:txBody>
      </p:sp>
      <p:sp>
        <p:nvSpPr>
          <p:cNvPr id="47" name="Oval 46"/>
          <p:cNvSpPr/>
          <p:nvPr/>
        </p:nvSpPr>
        <p:spPr>
          <a:xfrm>
            <a:off x="43218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LG</a:t>
            </a:r>
          </a:p>
        </p:txBody>
      </p:sp>
      <p:sp>
        <p:nvSpPr>
          <p:cNvPr id="48" name="Oval 47"/>
          <p:cNvSpPr/>
          <p:nvPr/>
        </p:nvSpPr>
        <p:spPr>
          <a:xfrm>
            <a:off x="46530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C</a:t>
            </a:r>
          </a:p>
        </p:txBody>
      </p:sp>
      <p:sp>
        <p:nvSpPr>
          <p:cNvPr id="49" name="Oval 48"/>
          <p:cNvSpPr/>
          <p:nvPr/>
        </p:nvSpPr>
        <p:spPr>
          <a:xfrm>
            <a:off x="49842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RG</a:t>
            </a:r>
          </a:p>
        </p:txBody>
      </p:sp>
      <p:sp>
        <p:nvSpPr>
          <p:cNvPr id="50" name="Oval 49"/>
          <p:cNvSpPr/>
          <p:nvPr/>
        </p:nvSpPr>
        <p:spPr>
          <a:xfrm>
            <a:off x="53154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RT</a:t>
            </a:r>
          </a:p>
        </p:txBody>
      </p:sp>
      <p:sp>
        <p:nvSpPr>
          <p:cNvPr id="51" name="Oval 50"/>
          <p:cNvSpPr/>
          <p:nvPr/>
        </p:nvSpPr>
        <p:spPr>
          <a:xfrm>
            <a:off x="4653000" y="5445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T</a:t>
            </a:r>
          </a:p>
        </p:txBody>
      </p:sp>
      <p:sp>
        <p:nvSpPr>
          <p:cNvPr id="52" name="Oval 51"/>
          <p:cNvSpPr/>
          <p:nvPr/>
        </p:nvSpPr>
        <p:spPr>
          <a:xfrm>
            <a:off x="4653000" y="5049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H</a:t>
            </a:r>
          </a:p>
        </p:txBody>
      </p:sp>
      <p:sp>
        <p:nvSpPr>
          <p:cNvPr id="53" name="Oval 52"/>
          <p:cNvSpPr/>
          <p:nvPr/>
        </p:nvSpPr>
        <p:spPr>
          <a:xfrm>
            <a:off x="17550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X</a:t>
            </a:r>
          </a:p>
        </p:txBody>
      </p:sp>
      <p:sp>
        <p:nvSpPr>
          <p:cNvPr id="54" name="Oval 53"/>
          <p:cNvSpPr/>
          <p:nvPr/>
        </p:nvSpPr>
        <p:spPr>
          <a:xfrm>
            <a:off x="56466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Y</a:t>
            </a:r>
          </a:p>
        </p:txBody>
      </p:sp>
      <p:sp>
        <p:nvSpPr>
          <p:cNvPr id="55" name="Oval 54"/>
          <p:cNvSpPr/>
          <p:nvPr/>
        </p:nvSpPr>
        <p:spPr>
          <a:xfrm>
            <a:off x="7551000" y="4455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Z</a:t>
            </a:r>
          </a:p>
        </p:txBody>
      </p:sp>
      <p:sp>
        <p:nvSpPr>
          <p:cNvPr id="56" name="Oval 55"/>
          <p:cNvSpPr/>
          <p:nvPr/>
        </p:nvSpPr>
        <p:spPr>
          <a:xfrm>
            <a:off x="4653000" y="4455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1 L Blah Kah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363600" y="1170000"/>
            <a:ext cx="0" cy="495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>
            <a:off x="9140400" y="1170000"/>
            <a:ext cx="0" cy="495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363600" y="117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32616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62424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15228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8540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79812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7650000" y="113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363600" y="216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32616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62424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15228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8540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79812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7650000" y="212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363600" y="315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32616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62424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5228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8540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79812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7650000" y="311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363600" y="414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32616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62424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15228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>
            <a:off x="18540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>
            <a:off x="79812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7650000" y="410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363600" y="513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32616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62424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15228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8540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79812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7650000" y="509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363600" y="6120000"/>
            <a:ext cx="877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32616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62424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15228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18540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79812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7650000" y="6084000"/>
            <a:ext cx="0" cy="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906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LT</a:t>
            </a:r>
          </a:p>
        </p:txBody>
      </p:sp>
      <p:sp>
        <p:nvSpPr>
          <p:cNvPr id="47" name="Oval 46"/>
          <p:cNvSpPr/>
          <p:nvPr/>
        </p:nvSpPr>
        <p:spPr>
          <a:xfrm>
            <a:off x="43218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LG</a:t>
            </a:r>
          </a:p>
        </p:txBody>
      </p:sp>
      <p:sp>
        <p:nvSpPr>
          <p:cNvPr id="48" name="Oval 47"/>
          <p:cNvSpPr/>
          <p:nvPr/>
        </p:nvSpPr>
        <p:spPr>
          <a:xfrm>
            <a:off x="46530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C</a:t>
            </a:r>
          </a:p>
        </p:txBody>
      </p:sp>
      <p:sp>
        <p:nvSpPr>
          <p:cNvPr id="49" name="Oval 48"/>
          <p:cNvSpPr/>
          <p:nvPr/>
        </p:nvSpPr>
        <p:spPr>
          <a:xfrm>
            <a:off x="49842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RG</a:t>
            </a:r>
          </a:p>
        </p:txBody>
      </p:sp>
      <p:sp>
        <p:nvSpPr>
          <p:cNvPr id="50" name="Oval 49"/>
          <p:cNvSpPr/>
          <p:nvPr/>
        </p:nvSpPr>
        <p:spPr>
          <a:xfrm>
            <a:off x="53154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RT</a:t>
            </a:r>
          </a:p>
        </p:txBody>
      </p:sp>
      <p:sp>
        <p:nvSpPr>
          <p:cNvPr id="51" name="Oval 50"/>
          <p:cNvSpPr/>
          <p:nvPr/>
        </p:nvSpPr>
        <p:spPr>
          <a:xfrm>
            <a:off x="4653000" y="5445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T</a:t>
            </a:r>
          </a:p>
        </p:txBody>
      </p:sp>
      <p:sp>
        <p:nvSpPr>
          <p:cNvPr id="52" name="Oval 51"/>
          <p:cNvSpPr/>
          <p:nvPr/>
        </p:nvSpPr>
        <p:spPr>
          <a:xfrm>
            <a:off x="4653000" y="5049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H</a:t>
            </a:r>
          </a:p>
        </p:txBody>
      </p:sp>
      <p:sp>
        <p:nvSpPr>
          <p:cNvPr id="53" name="Oval 52"/>
          <p:cNvSpPr/>
          <p:nvPr/>
        </p:nvSpPr>
        <p:spPr>
          <a:xfrm>
            <a:off x="75510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X</a:t>
            </a:r>
          </a:p>
        </p:txBody>
      </p:sp>
      <p:sp>
        <p:nvSpPr>
          <p:cNvPr id="54" name="Oval 53"/>
          <p:cNvSpPr/>
          <p:nvPr/>
        </p:nvSpPr>
        <p:spPr>
          <a:xfrm>
            <a:off x="3659400" y="4257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Y</a:t>
            </a:r>
          </a:p>
        </p:txBody>
      </p:sp>
      <p:sp>
        <p:nvSpPr>
          <p:cNvPr id="55" name="Oval 54"/>
          <p:cNvSpPr/>
          <p:nvPr/>
        </p:nvSpPr>
        <p:spPr>
          <a:xfrm>
            <a:off x="1755000" y="4455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Z</a:t>
            </a:r>
          </a:p>
        </p:txBody>
      </p:sp>
      <p:sp>
        <p:nvSpPr>
          <p:cNvPr id="56" name="Oval 55"/>
          <p:cNvSpPr/>
          <p:nvPr/>
        </p:nvSpPr>
        <p:spPr>
          <a:xfrm>
            <a:off x="4653000" y="4455000"/>
            <a:ext cx="198000" cy="1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t>Q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6531" y="132963"/>
            <a:ext cx="890430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2 C Blsah Ksah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