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5" r:id="rId4"/>
    <p:sldId id="285" r:id="rId5"/>
    <p:sldId id="284" r:id="rId6"/>
    <p:sldId id="277" r:id="rId7"/>
    <p:sldId id="278" r:id="rId8"/>
    <p:sldId id="283" r:id="rId9"/>
    <p:sldId id="280" r:id="rId10"/>
    <p:sldId id="281" r:id="rId11"/>
    <p:sldId id="282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32" y="3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FBA02-4FBF-49F8-98ED-7A63FEC578DF}"/>
              </a:ext>
            </a:extLst>
          </p:cNvPr>
          <p:cNvCxnSpPr/>
          <p:nvPr/>
        </p:nvCxnSpPr>
        <p:spPr>
          <a:xfrm>
            <a:off x="0" y="424400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2" y="68005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2" y="111479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0473D5-B285-4E9D-8EE6-9598C731A785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3E7C2C-28EB-4F48-B267-2D8F8A775E39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13E191-A228-484F-A7DD-FA8FED089BB5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3A6F13-B794-4A64-B301-8DE5537D9289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83CE86-45D2-4F72-9F57-D2E537E17C28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FBA02-4FBF-49F8-98ED-7A63FEC578DF}"/>
              </a:ext>
            </a:extLst>
          </p:cNvPr>
          <p:cNvCxnSpPr/>
          <p:nvPr/>
        </p:nvCxnSpPr>
        <p:spPr>
          <a:xfrm>
            <a:off x="0" y="424400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29159" y="340293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1215" y="33814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524928" y="342671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79311" y="2718827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5397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2" y="68005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2" y="111479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0FFB9B-1BBC-4033-8D02-C3C67CED2ACD}"/>
              </a:ext>
            </a:extLst>
          </p:cNvPr>
          <p:cNvSpPr/>
          <p:nvPr/>
        </p:nvSpPr>
        <p:spPr>
          <a:xfrm>
            <a:off x="4248754" y="4248562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17E18B-3ADE-4D13-A344-F06CB997F7CF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EDBA90-DB0E-4356-8C3B-466A3C1849DA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57653D-17A2-4050-AAD7-6D3D80D937D1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62F0A8-DF25-40BA-8152-21B0EE11FB3E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03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</a:t>
            </a:r>
            <a:r>
              <a:rPr lang="en-US" dirty="0" err="1"/>
              <a:t>Str</a:t>
            </a:r>
            <a:r>
              <a:rPr lang="en-US" dirty="0"/>
              <a:t>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Scheme=Zone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92F4B1-1762-4CEA-A81E-6E665D5D68C1}"/>
              </a:ext>
            </a:extLst>
          </p:cNvPr>
          <p:cNvCxnSpPr/>
          <p:nvPr/>
        </p:nvCxnSpPr>
        <p:spPr>
          <a:xfrm>
            <a:off x="0" y="424400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Core=TE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Scheme=Zone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7284022" y="3381290"/>
            <a:ext cx="447886" cy="9024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F9BE31-5D36-4C9B-BFD8-5EA1CCDB1C19}"/>
              </a:ext>
            </a:extLst>
          </p:cNvPr>
          <p:cNvCxnSpPr/>
          <p:nvPr/>
        </p:nvCxnSpPr>
        <p:spPr>
          <a:xfrm>
            <a:off x="0" y="424400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FBA02-4FBF-49F8-98ED-7A63FEC578DF}"/>
              </a:ext>
            </a:extLst>
          </p:cNvPr>
          <p:cNvCxnSpPr/>
          <p:nvPr/>
        </p:nvCxnSpPr>
        <p:spPr>
          <a:xfrm>
            <a:off x="0" y="424400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29159" y="340293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1215" y="33814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524928" y="342671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79311" y="2718827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5397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2" y="68005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2" y="111479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18CA0B-749E-421B-8E16-52C241D92A85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3F1E76-B2C6-479C-A8CE-DCC35651810D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2D6141-B5E3-4162-BD0A-8A3AD954680F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2F2798-522F-40A4-B2EB-3130EBD35CFF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990CB2-7802-46E7-8E1C-B74758F32B8D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</a:t>
            </a:r>
            <a:r>
              <a:rPr lang="en-US" dirty="0" err="1"/>
              <a:t>Wk</a:t>
            </a:r>
            <a:r>
              <a:rPr lang="en-US" dirty="0"/>
              <a:t>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2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87980" y="4244007"/>
            <a:ext cx="568040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0664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18618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90026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FBA02-4FBF-49F8-98ED-7A63FEC578DF}"/>
              </a:ext>
            </a:extLst>
          </p:cNvPr>
          <p:cNvCxnSpPr/>
          <p:nvPr/>
        </p:nvCxnSpPr>
        <p:spPr>
          <a:xfrm>
            <a:off x="0" y="424400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2" y="68005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2" y="1114790"/>
            <a:ext cx="17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Scheme=Zone St</a:t>
            </a:r>
          </a:p>
        </p:txBody>
      </p:sp>
    </p:spTree>
    <p:extLst>
      <p:ext uri="{BB962C8B-B14F-4D97-AF65-F5344CB8AC3E}">
        <p14:creationId xmlns:p14="http://schemas.microsoft.com/office/powerpoint/2010/main" val="270070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FBA02-4FBF-49F8-98ED-7A63FEC578DF}"/>
              </a:ext>
            </a:extLst>
          </p:cNvPr>
          <p:cNvCxnSpPr/>
          <p:nvPr/>
        </p:nvCxnSpPr>
        <p:spPr>
          <a:xfrm>
            <a:off x="0" y="4244007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29159" y="340293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1215" y="33814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524928" y="342671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79311" y="2718827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5397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2" y="68005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2" y="111479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71794-84DB-4B3B-94F3-74D4731F7779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1634DD-E0B4-490F-82B7-BC9EBAAA117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7099E3-9F3F-4118-9E6C-FF004B3E322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A37704C-0B08-4C16-9CFF-15F708A7E7B9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40BF48-308E-4E7D-AEF9-17D046CAF290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FF0B-424C-4934-B6B6-01EDEAAE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Fronts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FD75-0A16-47E1-8332-FA51E3B86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130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Schemes</vt:lpstr>
      <vt:lpstr>Zone Str Scheme</vt:lpstr>
      <vt:lpstr>PowerPoint Presentation</vt:lpstr>
      <vt:lpstr>PowerPoint Presentation</vt:lpstr>
      <vt:lpstr>PowerPoint Presentation</vt:lpstr>
      <vt:lpstr>Zone Wk Scheme</vt:lpstr>
      <vt:lpstr>PowerPoint Presentation</vt:lpstr>
      <vt:lpstr>PowerPoint Presentation</vt:lpstr>
      <vt:lpstr>Just Fronts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Mike</cp:lastModifiedBy>
  <cp:revision>73</cp:revision>
  <dcterms:created xsi:type="dcterms:W3CDTF">2017-10-03T11:50:58Z</dcterms:created>
  <dcterms:modified xsi:type="dcterms:W3CDTF">2017-10-23T18:49:38Z</dcterms:modified>
</cp:coreProperties>
</file>