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492072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3371985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248754" y="4236278"/>
            <a:ext cx="633010" cy="4075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5125522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6002291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M</a:t>
            </a:r>
          </a:p>
        </p:txBody>
      </p:sp>
      <p:cxnSp>
        <p:nvCxnSpPr>
          <p:cNvPr id="13" name="Connector 12"/>
          <p:cNvCxnSpPr/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0" y="424400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531" y="132963"/>
            <a:ext cx="89043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1 L Ace Rt Gun Rt Zone Read 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492072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3371985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248754" y="4236278"/>
            <a:ext cx="633010" cy="4075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5125522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6002291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735758" y="3385931"/>
            <a:ext cx="5164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654" y="3385931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3856" y="3385931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3091" y="3385931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0269" y="2673515"/>
            <a:ext cx="6415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9093" y="2673404"/>
            <a:ext cx="6415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M</a:t>
            </a:r>
          </a:p>
        </p:txBody>
      </p:sp>
      <p:cxnSp>
        <p:nvCxnSpPr>
          <p:cNvPr id="13" name="Connector 12"/>
          <p:cNvCxnSpPr/>
          <p:nvPr/>
        </p:nvCxnSpPr>
        <p:spPr>
          <a:xfrm flipH="1" flipV="1">
            <a:off x="5007484" y="4093817"/>
            <a:ext cx="223967" cy="204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 flipV="1">
            <a:off x="3613993" y="3918225"/>
            <a:ext cx="689650" cy="365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 flipH="1" flipV="1">
            <a:off x="3344629" y="3957984"/>
            <a:ext cx="133285" cy="337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3578087" y="3210339"/>
            <a:ext cx="397565" cy="347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H="1" flipV="1">
            <a:off x="2274705" y="4093817"/>
            <a:ext cx="326440" cy="202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5346833" y="4045226"/>
            <a:ext cx="764531" cy="258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V="1">
            <a:off x="5210187" y="3210339"/>
            <a:ext cx="613153" cy="373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 flipH="1">
            <a:off x="0" y="424400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531" y="132963"/>
            <a:ext cx="89043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2 R Ace Lt Gun Lt Zone Read 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492072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3371985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248754" y="4236278"/>
            <a:ext cx="633010" cy="4075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5125522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6002291" y="4236278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628821" y="4251737"/>
            <a:ext cx="633010" cy="4075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5758" y="3385931"/>
            <a:ext cx="5164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3654" y="3385931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3856" y="3385931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3091" y="3385931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0269" y="2673515"/>
            <a:ext cx="6415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9093" y="2673404"/>
            <a:ext cx="6415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1243" y="2673404"/>
            <a:ext cx="434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latin typeface="Calibri"/>
              </a:defRPr>
            </a:pPr>
            <a:r>
              <a:t>S</a:t>
            </a:r>
          </a:p>
        </p:txBody>
      </p:sp>
      <p:cxnSp>
        <p:nvCxnSpPr>
          <p:cNvPr id="15" name="Connector 14"/>
          <p:cNvCxnSpPr/>
          <p:nvPr/>
        </p:nvCxnSpPr>
        <p:spPr>
          <a:xfrm flipH="1" flipV="1">
            <a:off x="5007484" y="4093817"/>
            <a:ext cx="223967" cy="204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H="1" flipV="1">
            <a:off x="3613993" y="3918225"/>
            <a:ext cx="689650" cy="365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H="1" flipV="1">
            <a:off x="3344629" y="3957984"/>
            <a:ext cx="133285" cy="337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3578087" y="3210339"/>
            <a:ext cx="397565" cy="347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H="1" flipV="1">
            <a:off x="2274705" y="4093817"/>
            <a:ext cx="326440" cy="202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 flipH="1" flipV="1">
            <a:off x="5346833" y="4045226"/>
            <a:ext cx="764531" cy="258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 flipV="1">
            <a:off x="5210187" y="3210339"/>
            <a:ext cx="613153" cy="373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 flipH="1" flipV="1">
            <a:off x="1412092" y="3381290"/>
            <a:ext cx="447886" cy="902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0" y="424400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531" y="132963"/>
            <a:ext cx="89043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3 M Pro-Twin Lt Gun Rt Zone Read 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