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E054F1-1DCC-4D3C-A777-E564174273F6}"/>
              </a:ext>
            </a:extLst>
          </p:cNvPr>
          <p:cNvSpPr>
            <a:spLocks noChangeAspect="1"/>
          </p:cNvSpPr>
          <p:nvPr/>
        </p:nvSpPr>
        <p:spPr>
          <a:xfrm>
            <a:off x="4464179" y="613908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7BCBA6-1E6D-4C50-9274-B282F83086E0}"/>
              </a:ext>
            </a:extLst>
          </p:cNvPr>
          <p:cNvSpPr>
            <a:spLocks noChangeAspect="1"/>
          </p:cNvSpPr>
          <p:nvPr/>
        </p:nvSpPr>
        <p:spPr>
          <a:xfrm>
            <a:off x="3951289" y="624935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4C313-1302-4BFA-B89E-B632FAB75835}"/>
              </a:ext>
            </a:extLst>
          </p:cNvPr>
          <p:cNvSpPr txBox="1"/>
          <p:nvPr/>
        </p:nvSpPr>
        <p:spPr>
          <a:xfrm>
            <a:off x="479394" y="319596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Name=Gun Lt</a:t>
            </a:r>
          </a:p>
        </p:txBody>
      </p:sp>
    </p:spTree>
    <p:extLst>
      <p:ext uri="{BB962C8B-B14F-4D97-AF65-F5344CB8AC3E}">
        <p14:creationId xmlns:p14="http://schemas.microsoft.com/office/powerpoint/2010/main" val="34740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E054F1-1DCC-4D3C-A777-E564174273F6}"/>
              </a:ext>
            </a:extLst>
          </p:cNvPr>
          <p:cNvSpPr>
            <a:spLocks noChangeAspect="1"/>
          </p:cNvSpPr>
          <p:nvPr/>
        </p:nvSpPr>
        <p:spPr>
          <a:xfrm>
            <a:off x="4464179" y="613908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7BCBA6-1E6D-4C50-9274-B282F83086E0}"/>
              </a:ext>
            </a:extLst>
          </p:cNvPr>
          <p:cNvSpPr>
            <a:spLocks noChangeAspect="1"/>
          </p:cNvSpPr>
          <p:nvPr/>
        </p:nvSpPr>
        <p:spPr>
          <a:xfrm>
            <a:off x="5052119" y="624935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4C313-1302-4BFA-B89E-B632FAB75835}"/>
              </a:ext>
            </a:extLst>
          </p:cNvPr>
          <p:cNvSpPr txBox="1"/>
          <p:nvPr/>
        </p:nvSpPr>
        <p:spPr>
          <a:xfrm>
            <a:off x="479394" y="31959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Name=Gun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2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20</cp:revision>
  <dcterms:created xsi:type="dcterms:W3CDTF">2017-10-03T11:50:58Z</dcterms:created>
  <dcterms:modified xsi:type="dcterms:W3CDTF">2017-10-04T22:06:41Z</dcterms:modified>
</cp:coreProperties>
</file>