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21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4611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4BA0-2BEC-487E-80C1-777CFFAB6A92}"/>
              </a:ext>
            </a:extLst>
          </p:cNvPr>
          <p:cNvSpPr txBox="1"/>
          <p:nvPr/>
        </p:nvSpPr>
        <p:spPr>
          <a:xfrm>
            <a:off x="6267184" y="20323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Hash=m</a:t>
            </a:r>
          </a:p>
        </p:txBody>
      </p:sp>
    </p:spTree>
    <p:extLst>
      <p:ext uri="{BB962C8B-B14F-4D97-AF65-F5344CB8AC3E}">
        <p14:creationId xmlns:p14="http://schemas.microsoft.com/office/powerpoint/2010/main" val="34339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646761" y="545312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1363255" y="575620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6424347" y="548360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123355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286619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253161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321291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358095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216356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4BA0-2BEC-487E-80C1-777CFFAB6A92}"/>
              </a:ext>
            </a:extLst>
          </p:cNvPr>
          <p:cNvSpPr txBox="1"/>
          <p:nvPr/>
        </p:nvSpPr>
        <p:spPr>
          <a:xfrm>
            <a:off x="6267184" y="20323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Hash=l</a:t>
            </a:r>
          </a:p>
        </p:txBody>
      </p:sp>
    </p:spTree>
    <p:extLst>
      <p:ext uri="{BB962C8B-B14F-4D97-AF65-F5344CB8AC3E}">
        <p14:creationId xmlns:p14="http://schemas.microsoft.com/office/powerpoint/2010/main" val="40185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2541609" y="544004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4124208" y="569940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8288658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7565948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6008906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5674321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6355617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6723662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5306276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4BA0-2BEC-487E-80C1-777CFFAB6A92}"/>
              </a:ext>
            </a:extLst>
          </p:cNvPr>
          <p:cNvSpPr txBox="1"/>
          <p:nvPr/>
        </p:nvSpPr>
        <p:spPr>
          <a:xfrm>
            <a:off x="6267184" y="2032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Hash=r</a:t>
            </a:r>
          </a:p>
        </p:txBody>
      </p:sp>
    </p:spTree>
    <p:extLst>
      <p:ext uri="{BB962C8B-B14F-4D97-AF65-F5344CB8AC3E}">
        <p14:creationId xmlns:p14="http://schemas.microsoft.com/office/powerpoint/2010/main" val="22065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2541609" y="544004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4124208" y="569940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8288658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7565948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6008906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5674321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6355617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6723662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5306276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 Lt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4BA0-2BEC-487E-80C1-777CFFAB6A92}"/>
              </a:ext>
            </a:extLst>
          </p:cNvPr>
          <p:cNvSpPr txBox="1"/>
          <p:nvPr/>
        </p:nvSpPr>
        <p:spPr>
          <a:xfrm>
            <a:off x="6267184" y="2032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Hash=r</a:t>
            </a:r>
          </a:p>
        </p:txBody>
      </p:sp>
    </p:spTree>
    <p:extLst>
      <p:ext uri="{BB962C8B-B14F-4D97-AF65-F5344CB8AC3E}">
        <p14:creationId xmlns:p14="http://schemas.microsoft.com/office/powerpoint/2010/main" val="18144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83489" y="571034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r>
              <a:rPr lang="en-US"/>
              <a:t>=Pro-Twin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64BA0-2BEC-487E-80C1-777CFFAB6A92}"/>
              </a:ext>
            </a:extLst>
          </p:cNvPr>
          <p:cNvSpPr txBox="1"/>
          <p:nvPr/>
        </p:nvSpPr>
        <p:spPr>
          <a:xfrm>
            <a:off x="6267184" y="20323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Hash=m</a:t>
            </a:r>
          </a:p>
        </p:txBody>
      </p:sp>
    </p:spTree>
    <p:extLst>
      <p:ext uri="{BB962C8B-B14F-4D97-AF65-F5344CB8AC3E}">
        <p14:creationId xmlns:p14="http://schemas.microsoft.com/office/powerpoint/2010/main" val="419093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387514" y="5440043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970113" y="569940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8288658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7565948" y="56876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6008906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5674321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6355617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6723662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5306276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054F1-1DCC-4D3C-A777-E564174273F6}"/>
              </a:ext>
            </a:extLst>
          </p:cNvPr>
          <p:cNvSpPr>
            <a:spLocks noChangeAspect="1"/>
          </p:cNvSpPr>
          <p:nvPr/>
        </p:nvSpPr>
        <p:spPr>
          <a:xfrm>
            <a:off x="6008906" y="613908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7BCBA6-1E6D-4C50-9274-B282F83086E0}"/>
              </a:ext>
            </a:extLst>
          </p:cNvPr>
          <p:cNvSpPr>
            <a:spLocks noChangeAspect="1"/>
          </p:cNvSpPr>
          <p:nvPr/>
        </p:nvSpPr>
        <p:spPr>
          <a:xfrm>
            <a:off x="6596846" y="624935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99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29</cp:revision>
  <dcterms:created xsi:type="dcterms:W3CDTF">2017-10-03T11:50:58Z</dcterms:created>
  <dcterms:modified xsi:type="dcterms:W3CDTF">2017-10-04T22:48:20Z</dcterms:modified>
</cp:coreProperties>
</file>