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e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145810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2513855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2848440" y="5467068"/>
            <a:ext cx="265265" cy="220540"/>
          </a:xfrm>
          <a:prstGeom prst="rect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195151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3563196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2848440" y="6139082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436380" y="6249352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6761" y="5453126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1363255" y="5756206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6424347" y="5483600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Z</a:t>
            </a:r>
          </a:p>
        </p:txBody>
      </p:sp>
      <p:sp>
        <p:nvSpPr>
          <p:cNvPr id="13" name="Oval 12"/>
          <p:cNvSpPr/>
          <p:nvPr/>
        </p:nvSpPr>
        <p:spPr>
          <a:xfrm>
            <a:off x="5123355" y="5687608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531" y="132963"/>
            <a:ext cx="89043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1 L Ace Rt Gun Rt Zone Read 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e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315148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5683193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6017778" y="5467068"/>
            <a:ext cx="265265" cy="220540"/>
          </a:xfrm>
          <a:prstGeom prst="rect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6364489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6732534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6017778" y="6139082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5504888" y="6249352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2541609" y="5440043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4124208" y="5699407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Y</a:t>
            </a:r>
          </a:p>
        </p:txBody>
      </p:sp>
      <p:sp>
        <p:nvSpPr>
          <p:cNvPr id="12" name="Oval 11"/>
          <p:cNvSpPr/>
          <p:nvPr/>
        </p:nvSpPr>
        <p:spPr>
          <a:xfrm>
            <a:off x="8288658" y="5467068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Z</a:t>
            </a:r>
          </a:p>
        </p:txBody>
      </p:sp>
      <p:sp>
        <p:nvSpPr>
          <p:cNvPr id="13" name="Oval 12"/>
          <p:cNvSpPr/>
          <p:nvPr/>
        </p:nvSpPr>
        <p:spPr>
          <a:xfrm>
            <a:off x="7565948" y="5687608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531" y="132963"/>
            <a:ext cx="89043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2 R Ace Lt Gun Lt Zone Read 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e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464179" y="5467068"/>
            <a:ext cx="265265" cy="220540"/>
          </a:xfrm>
          <a:prstGeom prst="rect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  <a:solidFill>
            <a:srgbClr val="32329C"/>
          </a:solidFill>
          <a:ln w="12700">
            <a:solidFill>
              <a:srgbClr val="32329C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4464179" y="6139082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5052119" y="6249352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2583489" y="5710348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7678148" y="5696729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Z</a:t>
            </a:r>
          </a:p>
        </p:txBody>
      </p:sp>
      <p:sp>
        <p:nvSpPr>
          <p:cNvPr id="13" name="Oval 12"/>
          <p:cNvSpPr/>
          <p:nvPr/>
        </p:nvSpPr>
        <p:spPr>
          <a:xfrm>
            <a:off x="5546980" y="5456272"/>
            <a:ext cx="265265" cy="2205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531" y="132963"/>
            <a:ext cx="89043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3 M Pro-Twin Rt Gun Rt Zone Read 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