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85" r:id="rId4"/>
    <p:sldId id="347" r:id="rId5"/>
    <p:sldId id="316" r:id="rId6"/>
    <p:sldId id="317" r:id="rId7"/>
    <p:sldId id="318" r:id="rId8"/>
    <p:sldId id="319" r:id="rId9"/>
    <p:sldId id="320" r:id="rId10"/>
    <p:sldId id="348" r:id="rId11"/>
    <p:sldId id="311" r:id="rId12"/>
    <p:sldId id="349" r:id="rId13"/>
    <p:sldId id="290" r:id="rId14"/>
    <p:sldId id="291" r:id="rId15"/>
    <p:sldId id="309" r:id="rId16"/>
    <p:sldId id="321" r:id="rId17"/>
    <p:sldId id="322" r:id="rId18"/>
    <p:sldId id="323" r:id="rId19"/>
    <p:sldId id="324" r:id="rId20"/>
    <p:sldId id="325" r:id="rId21"/>
    <p:sldId id="312" r:id="rId22"/>
    <p:sldId id="350" r:id="rId23"/>
    <p:sldId id="293" r:id="rId24"/>
    <p:sldId id="294" r:id="rId25"/>
    <p:sldId id="308" r:id="rId26"/>
    <p:sldId id="326" r:id="rId27"/>
    <p:sldId id="327" r:id="rId28"/>
    <p:sldId id="328" r:id="rId29"/>
    <p:sldId id="329" r:id="rId30"/>
    <p:sldId id="330" r:id="rId31"/>
    <p:sldId id="313" r:id="rId32"/>
    <p:sldId id="352" r:id="rId33"/>
    <p:sldId id="351" r:id="rId34"/>
    <p:sldId id="296" r:id="rId35"/>
    <p:sldId id="297" r:id="rId36"/>
    <p:sldId id="307" r:id="rId37"/>
    <p:sldId id="331" r:id="rId38"/>
    <p:sldId id="332" r:id="rId39"/>
    <p:sldId id="333" r:id="rId40"/>
    <p:sldId id="334" r:id="rId41"/>
    <p:sldId id="335" r:id="rId42"/>
    <p:sldId id="314" r:id="rId43"/>
    <p:sldId id="353" r:id="rId44"/>
    <p:sldId id="299" r:id="rId45"/>
    <p:sldId id="300" r:id="rId46"/>
    <p:sldId id="306" r:id="rId47"/>
    <p:sldId id="336" r:id="rId48"/>
    <p:sldId id="337" r:id="rId49"/>
    <p:sldId id="338" r:id="rId50"/>
    <p:sldId id="339" r:id="rId51"/>
    <p:sldId id="340" r:id="rId52"/>
    <p:sldId id="315" r:id="rId53"/>
    <p:sldId id="354" r:id="rId54"/>
    <p:sldId id="302" r:id="rId55"/>
    <p:sldId id="303" r:id="rId56"/>
    <p:sldId id="305" r:id="rId57"/>
    <p:sldId id="341" r:id="rId58"/>
    <p:sldId id="342" r:id="rId59"/>
    <p:sldId id="343" r:id="rId60"/>
    <p:sldId id="344" r:id="rId61"/>
    <p:sldId id="345" r:id="rId62"/>
    <p:sldId id="355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1" r:id="rId83"/>
    <p:sldId id="382" r:id="rId84"/>
    <p:sldId id="383" r:id="rId85"/>
    <p:sldId id="384" r:id="rId86"/>
    <p:sldId id="386" r:id="rId87"/>
    <p:sldId id="385" r:id="rId88"/>
    <p:sldId id="387" r:id="rId89"/>
    <p:sldId id="388" r:id="rId90"/>
    <p:sldId id="391" r:id="rId91"/>
    <p:sldId id="392" r:id="rId92"/>
    <p:sldId id="393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72" y="60"/>
      </p:cViewPr>
      <p:guideLst>
        <p:guide pos="2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039CF-FD7F-44C2-8BCC-471EA0ADB5AB}"/>
              </a:ext>
            </a:extLst>
          </p:cNvPr>
          <p:cNvCxnSpPr>
            <a:stCxn id="23" idx="2"/>
          </p:cNvCxnSpPr>
          <p:nvPr/>
        </p:nvCxnSpPr>
        <p:spPr>
          <a:xfrm flipH="1">
            <a:off x="1178560" y="3513481"/>
            <a:ext cx="1027" cy="5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A7C40-20FA-474F-9602-4472CBAE5E87}"/>
              </a:ext>
            </a:extLst>
          </p:cNvPr>
          <p:cNvCxnSpPr>
            <a:endCxn id="22" idx="1"/>
          </p:cNvCxnSpPr>
          <p:nvPr/>
        </p:nvCxnSpPr>
        <p:spPr>
          <a:xfrm>
            <a:off x="1178560" y="4094480"/>
            <a:ext cx="56896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2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1591A8-9FD4-44F6-8372-705B683B35C1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80160" y="4297680"/>
            <a:ext cx="344908" cy="17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55D2E-393D-4638-B11F-162D064262B1}"/>
              </a:ext>
            </a:extLst>
          </p:cNvPr>
          <p:cNvCxnSpPr>
            <a:cxnSpLocks/>
          </p:cNvCxnSpPr>
          <p:nvPr/>
        </p:nvCxnSpPr>
        <p:spPr>
          <a:xfrm>
            <a:off x="1158240" y="4003040"/>
            <a:ext cx="12192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43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FB888-6C07-490F-8D93-01A98BE5DDF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49680" y="4236278"/>
            <a:ext cx="375996" cy="203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591074-1CC0-4BA3-B1A6-53B3660B6904}"/>
              </a:ext>
            </a:extLst>
          </p:cNvPr>
          <p:cNvCxnSpPr>
            <a:stCxn id="21" idx="2"/>
          </p:cNvCxnSpPr>
          <p:nvPr/>
        </p:nvCxnSpPr>
        <p:spPr>
          <a:xfrm>
            <a:off x="1266072" y="4011321"/>
            <a:ext cx="14088" cy="23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3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8273-71B1-413B-98F1-6236CAB4165D}"/>
              </a:ext>
            </a:extLst>
          </p:cNvPr>
          <p:cNvCxnSpPr>
            <a:endCxn id="20" idx="1"/>
          </p:cNvCxnSpPr>
          <p:nvPr/>
        </p:nvCxnSpPr>
        <p:spPr>
          <a:xfrm>
            <a:off x="1452880" y="3962400"/>
            <a:ext cx="2235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3F562-A13B-47CC-913D-7DB9E85D63D3}"/>
              </a:ext>
            </a:extLst>
          </p:cNvPr>
          <p:cNvCxnSpPr>
            <a:endCxn id="24" idx="1"/>
          </p:cNvCxnSpPr>
          <p:nvPr/>
        </p:nvCxnSpPr>
        <p:spPr>
          <a:xfrm>
            <a:off x="1087120" y="3810000"/>
            <a:ext cx="91440" cy="924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CCB05-7E25-452C-844D-3C13EC477893}"/>
              </a:ext>
            </a:extLst>
          </p:cNvPr>
          <p:cNvCxnSpPr>
            <a:stCxn id="26" idx="2"/>
          </p:cNvCxnSpPr>
          <p:nvPr/>
        </p:nvCxnSpPr>
        <p:spPr>
          <a:xfrm>
            <a:off x="783107" y="3467056"/>
            <a:ext cx="283693" cy="322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72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F578DD-FA96-417A-93C6-5B7CCB6B6237}"/>
              </a:ext>
            </a:extLst>
          </p:cNvPr>
          <p:cNvCxnSpPr>
            <a:stCxn id="21" idx="2"/>
          </p:cNvCxnSpPr>
          <p:nvPr/>
        </p:nvCxnSpPr>
        <p:spPr>
          <a:xfrm>
            <a:off x="1092017" y="3928273"/>
            <a:ext cx="188143" cy="471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E10382-0031-4AF9-9D09-33A6B03B4AD6}"/>
              </a:ext>
            </a:extLst>
          </p:cNvPr>
          <p:cNvCxnSpPr>
            <a:endCxn id="20" idx="1"/>
          </p:cNvCxnSpPr>
          <p:nvPr/>
        </p:nvCxnSpPr>
        <p:spPr>
          <a:xfrm>
            <a:off x="1280160" y="4399280"/>
            <a:ext cx="49784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1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1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2E0BB-DF31-4103-8E5F-163624464E59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165600"/>
            <a:ext cx="254000" cy="162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3D60E-8BFD-45B8-BD35-59EF048FB853}"/>
              </a:ext>
            </a:extLst>
          </p:cNvPr>
          <p:cNvCxnSpPr/>
          <p:nvPr/>
        </p:nvCxnSpPr>
        <p:spPr>
          <a:xfrm flipH="1">
            <a:off x="7711440" y="3474720"/>
            <a:ext cx="121920" cy="68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2C98B-C377-4A3E-9FE8-571C7C808E57}"/>
              </a:ext>
            </a:extLst>
          </p:cNvPr>
          <p:cNvCxnSpPr/>
          <p:nvPr/>
        </p:nvCxnSpPr>
        <p:spPr>
          <a:xfrm flipH="1">
            <a:off x="7741920" y="3261360"/>
            <a:ext cx="152400" cy="61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92D4C2-4FC2-4AA8-9800-D6AE12556A24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34544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73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B7A46-CCB2-4C0B-BAEA-F3EB539D7880}"/>
              </a:ext>
            </a:extLst>
          </p:cNvPr>
          <p:cNvCxnSpPr>
            <a:stCxn id="29" idx="2"/>
          </p:cNvCxnSpPr>
          <p:nvPr/>
        </p:nvCxnSpPr>
        <p:spPr>
          <a:xfrm flipH="1">
            <a:off x="7305040" y="3789678"/>
            <a:ext cx="327580" cy="457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7E220B-14D3-4F0E-8F05-D969C032230C}"/>
              </a:ext>
            </a:extLst>
          </p:cNvPr>
          <p:cNvCxnSpPr>
            <a:endCxn id="20" idx="0"/>
          </p:cNvCxnSpPr>
          <p:nvPr/>
        </p:nvCxnSpPr>
        <p:spPr>
          <a:xfrm flipH="1">
            <a:off x="7802880" y="3566160"/>
            <a:ext cx="1016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562EB-5701-4749-B981-B8C63E462BA3}"/>
              </a:ext>
            </a:extLst>
          </p:cNvPr>
          <p:cNvCxnSpPr/>
          <p:nvPr/>
        </p:nvCxnSpPr>
        <p:spPr>
          <a:xfrm flipV="1">
            <a:off x="7833360" y="3302000"/>
            <a:ext cx="3149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95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2ACBC-7430-4C7A-A7AC-7B5E347B3D83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216400"/>
            <a:ext cx="342829" cy="603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15263-0AD9-4B77-8143-64A3B1EC57C8}"/>
              </a:ext>
            </a:extLst>
          </p:cNvPr>
          <p:cNvCxnSpPr/>
          <p:nvPr/>
        </p:nvCxnSpPr>
        <p:spPr>
          <a:xfrm flipH="1" flipV="1">
            <a:off x="7691120" y="3474720"/>
            <a:ext cx="60960" cy="74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9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1D740-7FC0-4E34-8729-28472D13DD7C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541520"/>
            <a:ext cx="98989" cy="277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F781D0-648F-40AB-A9B8-D342585AEA07}"/>
              </a:ext>
            </a:extLst>
          </p:cNvPr>
          <p:cNvCxnSpPr/>
          <p:nvPr/>
        </p:nvCxnSpPr>
        <p:spPr>
          <a:xfrm>
            <a:off x="7508240" y="3312160"/>
            <a:ext cx="0" cy="12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7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1BEA1-4E98-474E-B5B3-F10C46619CEC}"/>
              </a:ext>
            </a:extLst>
          </p:cNvPr>
          <p:cNvCxnSpPr>
            <a:endCxn id="25" idx="7"/>
          </p:cNvCxnSpPr>
          <p:nvPr/>
        </p:nvCxnSpPr>
        <p:spPr>
          <a:xfrm flipH="1">
            <a:off x="7457440" y="4226560"/>
            <a:ext cx="335280" cy="12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4927B-D46B-44D0-8F21-EAC47BCC0FEA}"/>
              </a:ext>
            </a:extLst>
          </p:cNvPr>
          <p:cNvCxnSpPr/>
          <p:nvPr/>
        </p:nvCxnSpPr>
        <p:spPr>
          <a:xfrm flipH="1">
            <a:off x="7802880" y="3921760"/>
            <a:ext cx="406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32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F8118-3B52-4A49-AA97-745EEE029333}"/>
              </a:ext>
            </a:extLst>
          </p:cNvPr>
          <p:cNvCxnSpPr>
            <a:endCxn id="25" idx="7"/>
          </p:cNvCxnSpPr>
          <p:nvPr/>
        </p:nvCxnSpPr>
        <p:spPr>
          <a:xfrm flipH="1">
            <a:off x="7355840" y="3901440"/>
            <a:ext cx="15240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DFE64-6097-4D45-B135-5330E7E963E0}"/>
              </a:ext>
            </a:extLst>
          </p:cNvPr>
          <p:cNvCxnSpPr>
            <a:endCxn id="22" idx="0"/>
          </p:cNvCxnSpPr>
          <p:nvPr/>
        </p:nvCxnSpPr>
        <p:spPr>
          <a:xfrm flipH="1">
            <a:off x="7823200" y="3749040"/>
            <a:ext cx="81280" cy="10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3A72F-471E-4A83-A41A-B4B1B4ADDE21}"/>
              </a:ext>
            </a:extLst>
          </p:cNvPr>
          <p:cNvCxnSpPr>
            <a:stCxn id="23" idx="2"/>
          </p:cNvCxnSpPr>
          <p:nvPr/>
        </p:nvCxnSpPr>
        <p:spPr>
          <a:xfrm flipH="1">
            <a:off x="7914640" y="3477810"/>
            <a:ext cx="228025" cy="26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33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FEACD-9446-4188-9C56-DCDC113AFF6D}"/>
              </a:ext>
            </a:extLst>
          </p:cNvPr>
          <p:cNvCxnSpPr>
            <a:stCxn id="27" idx="2"/>
            <a:endCxn id="25" idx="7"/>
          </p:cNvCxnSpPr>
          <p:nvPr/>
        </p:nvCxnSpPr>
        <p:spPr>
          <a:xfrm flipH="1">
            <a:off x="7335520" y="3950250"/>
            <a:ext cx="396388" cy="32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188CE-915B-41A6-8AA3-CAD9D2C589CB}"/>
              </a:ext>
            </a:extLst>
          </p:cNvPr>
          <p:cNvCxnSpPr>
            <a:endCxn id="22" idx="0"/>
          </p:cNvCxnSpPr>
          <p:nvPr/>
        </p:nvCxnSpPr>
        <p:spPr>
          <a:xfrm flipH="1">
            <a:off x="7843520" y="3718560"/>
            <a:ext cx="60960" cy="1036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AB63C9-26EE-48BC-80E2-5AA0ED3D5D0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04480" y="3477810"/>
            <a:ext cx="238185" cy="24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44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8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3810000"/>
            <a:ext cx="675764" cy="493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BD7E9C-FA23-4D86-8E0E-F124281F0685}"/>
              </a:ext>
            </a:extLst>
          </p:cNvPr>
          <p:cNvCxnSpPr>
            <a:stCxn id="5" idx="3"/>
          </p:cNvCxnSpPr>
          <p:nvPr/>
        </p:nvCxnSpPr>
        <p:spPr>
          <a:xfrm flipH="1">
            <a:off x="4840357" y="4584104"/>
            <a:ext cx="377911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9A4B8-BD55-4E82-AA66-2008B90EB015}"/>
              </a:ext>
            </a:extLst>
          </p:cNvPr>
          <p:cNvCxnSpPr>
            <a:cxnSpLocks/>
          </p:cNvCxnSpPr>
          <p:nvPr/>
        </p:nvCxnSpPr>
        <p:spPr>
          <a:xfrm>
            <a:off x="3190240" y="4754880"/>
            <a:ext cx="1650117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F5214F-2CA5-44EB-B74D-1F36EC2CB10F}"/>
              </a:ext>
            </a:extLst>
          </p:cNvPr>
          <p:cNvCxnSpPr/>
          <p:nvPr/>
        </p:nvCxnSpPr>
        <p:spPr>
          <a:xfrm flipH="1" flipV="1">
            <a:off x="3007360" y="3362960"/>
            <a:ext cx="213360" cy="139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A4082-0FBA-46EA-92C2-17CD6C7032E5}"/>
              </a:ext>
            </a:extLst>
          </p:cNvPr>
          <p:cNvCxnSpPr>
            <a:cxnSpLocks/>
          </p:cNvCxnSpPr>
          <p:nvPr/>
        </p:nvCxnSpPr>
        <p:spPr>
          <a:xfrm flipV="1">
            <a:off x="3708400" y="3200401"/>
            <a:ext cx="81280" cy="609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B7194-28A5-42F4-A99A-3718AE8400E9}"/>
              </a:ext>
            </a:extLst>
          </p:cNvPr>
          <p:cNvCxnSpPr/>
          <p:nvPr/>
        </p:nvCxnSpPr>
        <p:spPr>
          <a:xfrm flipH="1">
            <a:off x="3789680" y="3164565"/>
            <a:ext cx="75184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670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792E5-B735-4F2D-994F-7141C5B3A1E6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032636" y="3850640"/>
            <a:ext cx="624964" cy="453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15EEE-BCF5-4EF1-8E75-D9438DF5D01E}"/>
              </a:ext>
            </a:extLst>
          </p:cNvPr>
          <p:cNvCxnSpPr>
            <a:stCxn id="17" idx="7"/>
            <a:endCxn id="17" idx="7"/>
          </p:cNvCxnSpPr>
          <p:nvPr/>
        </p:nvCxnSpPr>
        <p:spPr>
          <a:xfrm flipH="1" flipV="1">
            <a:off x="3007360" y="4246880"/>
            <a:ext cx="25276" cy="5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1C52CB-6149-4CE4-84C3-9CFA443A3BB9}"/>
              </a:ext>
            </a:extLst>
          </p:cNvPr>
          <p:cNvCxnSpPr/>
          <p:nvPr/>
        </p:nvCxnSpPr>
        <p:spPr>
          <a:xfrm flipH="1">
            <a:off x="3667760" y="308864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C67E4-4720-4B0A-99C2-8269503A2AA9}"/>
              </a:ext>
            </a:extLst>
          </p:cNvPr>
          <p:cNvCxnSpPr>
            <a:stCxn id="14" idx="1"/>
          </p:cNvCxnSpPr>
          <p:nvPr/>
        </p:nvCxnSpPr>
        <p:spPr>
          <a:xfrm flipH="1">
            <a:off x="3769360" y="3027347"/>
            <a:ext cx="1030543" cy="61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2DDD2-DD87-4063-859B-870A3B66078C}"/>
              </a:ext>
            </a:extLst>
          </p:cNvPr>
          <p:cNvCxnSpPr>
            <a:stCxn id="5" idx="3"/>
          </p:cNvCxnSpPr>
          <p:nvPr/>
        </p:nvCxnSpPr>
        <p:spPr>
          <a:xfrm flipH="1">
            <a:off x="4886960" y="4584104"/>
            <a:ext cx="331308" cy="26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82C1DC-D3C9-476C-AE90-CF4750AE67D1}"/>
              </a:ext>
            </a:extLst>
          </p:cNvPr>
          <p:cNvCxnSpPr/>
          <p:nvPr/>
        </p:nvCxnSpPr>
        <p:spPr>
          <a:xfrm flipH="1">
            <a:off x="3373120" y="4846320"/>
            <a:ext cx="1513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B3C2F2-E2A3-4791-97E8-0D8D77B9D4DA}"/>
              </a:ext>
            </a:extLst>
          </p:cNvPr>
          <p:cNvCxnSpPr/>
          <p:nvPr/>
        </p:nvCxnSpPr>
        <p:spPr>
          <a:xfrm flipH="1" flipV="1">
            <a:off x="2946400" y="3342640"/>
            <a:ext cx="426720" cy="150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69F84B-3E4D-48F0-A8C9-9FD028BD59BB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8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DE390-FD98-4D08-9AC3-2997D99421A6}"/>
              </a:ext>
            </a:extLst>
          </p:cNvPr>
          <p:cNvCxnSpPr>
            <a:endCxn id="17" idx="7"/>
          </p:cNvCxnSpPr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A2498-9858-4FD7-92A4-502E41F1E4BB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B15B1-DB7C-42BB-997E-D47E31E7AED0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38EC07-6A0D-4CC4-8DD8-64498A9A995F}"/>
              </a:ext>
            </a:extLst>
          </p:cNvPr>
          <p:cNvCxnSpPr>
            <a:stCxn id="5" idx="3"/>
          </p:cNvCxnSpPr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8C52E-D847-45AC-925C-133430A2E5DA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8FD26-3149-4B5D-871C-F85F18851F53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E7F0CE-C64F-4E2D-A96C-CD79B8C40C86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0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E6E58D-1CEB-4DBC-90F4-FFDABA7BC3C6}"/>
              </a:ext>
            </a:extLst>
          </p:cNvPr>
          <p:cNvCxnSpPr/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CE730-4288-421F-B0E8-3F58941A7322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3D6B4-5F85-4D19-B41A-CFE45BBB236B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C105C-43E8-4A51-9DA9-B58A45903443}"/>
              </a:ext>
            </a:extLst>
          </p:cNvPr>
          <p:cNvCxnSpPr/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0514E-FD6F-4EE0-85DE-838190CA731D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B6673A-AB9D-4A06-81DC-CFF59FD45811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40F56-B79C-4606-8DFA-601028F8FA03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cxnSpLocks/>
          </p:cNvCxnSpPr>
          <p:nvPr/>
        </p:nvCxnSpPr>
        <p:spPr>
          <a:xfrm flipH="1">
            <a:off x="3932523" y="4000498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418E33-4EC0-4CDD-A141-6FBF2F6A9E77}"/>
              </a:ext>
            </a:extLst>
          </p:cNvPr>
          <p:cNvCxnSpPr>
            <a:endCxn id="20" idx="7"/>
          </p:cNvCxnSpPr>
          <p:nvPr/>
        </p:nvCxnSpPr>
        <p:spPr>
          <a:xfrm flipH="1">
            <a:off x="2123440" y="3962400"/>
            <a:ext cx="12192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8F707-1507-41DF-8998-503736D88213}"/>
              </a:ext>
            </a:extLst>
          </p:cNvPr>
          <p:cNvCxnSpPr>
            <a:endCxn id="17" idx="0"/>
          </p:cNvCxnSpPr>
          <p:nvPr/>
        </p:nvCxnSpPr>
        <p:spPr>
          <a:xfrm>
            <a:off x="2580640" y="3952240"/>
            <a:ext cx="1524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17A0C-BC1D-43DB-A253-72AE9FE01D6F}"/>
              </a:ext>
            </a:extLst>
          </p:cNvPr>
          <p:cNvCxnSpPr/>
          <p:nvPr/>
        </p:nvCxnSpPr>
        <p:spPr>
          <a:xfrm flipH="1">
            <a:off x="2672080" y="3149600"/>
            <a:ext cx="183896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924AE1-8D72-4969-AB82-7A0F700F471C}"/>
              </a:ext>
            </a:extLst>
          </p:cNvPr>
          <p:cNvCxnSpPr>
            <a:stCxn id="5" idx="3"/>
          </p:cNvCxnSpPr>
          <p:nvPr/>
        </p:nvCxnSpPr>
        <p:spPr>
          <a:xfrm flipH="1">
            <a:off x="4805680" y="4584104"/>
            <a:ext cx="412588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59C2-B154-4143-8F75-2B6F2964051A}"/>
              </a:ext>
            </a:extLst>
          </p:cNvPr>
          <p:cNvCxnSpPr/>
          <p:nvPr/>
        </p:nvCxnSpPr>
        <p:spPr>
          <a:xfrm flipH="1" flipV="1">
            <a:off x="2722880" y="4886960"/>
            <a:ext cx="208280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DD792-C7A0-4B07-A8CE-8FDF2F68B9C7}"/>
              </a:ext>
            </a:extLst>
          </p:cNvPr>
          <p:cNvCxnSpPr/>
          <p:nvPr/>
        </p:nvCxnSpPr>
        <p:spPr>
          <a:xfrm flipH="1" flipV="1">
            <a:off x="1971040" y="3718560"/>
            <a:ext cx="751840" cy="11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C4AF5-9186-424A-9E6C-4F63A10C91F1}"/>
              </a:ext>
            </a:extLst>
          </p:cNvPr>
          <p:cNvCxnSpPr/>
          <p:nvPr/>
        </p:nvCxnSpPr>
        <p:spPr>
          <a:xfrm flipV="1">
            <a:off x="1971040" y="3220720"/>
            <a:ext cx="30480" cy="49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7DA10-3F32-4783-B909-AFDD7E5CE280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837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28EDA-292D-4D5B-AA3B-FCECDB9B1975}"/>
              </a:ext>
            </a:extLst>
          </p:cNvPr>
          <p:cNvCxnSpPr>
            <a:cxnSpLocks/>
          </p:cNvCxnSpPr>
          <p:nvPr/>
        </p:nvCxnSpPr>
        <p:spPr>
          <a:xfrm flipH="1">
            <a:off x="2113892" y="4053177"/>
            <a:ext cx="121920" cy="20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4DEAD-0090-4DB8-B00D-D4333324491F}"/>
              </a:ext>
            </a:extLst>
          </p:cNvPr>
          <p:cNvCxnSpPr>
            <a:cxnSpLocks/>
          </p:cNvCxnSpPr>
          <p:nvPr/>
        </p:nvCxnSpPr>
        <p:spPr>
          <a:xfrm>
            <a:off x="2570480" y="4023360"/>
            <a:ext cx="10160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1014E0-9893-4D10-9759-DFA343074B1A}"/>
              </a:ext>
            </a:extLst>
          </p:cNvPr>
          <p:cNvCxnSpPr>
            <a:endCxn id="12" idx="3"/>
          </p:cNvCxnSpPr>
          <p:nvPr/>
        </p:nvCxnSpPr>
        <p:spPr>
          <a:xfrm flipH="1">
            <a:off x="2672080" y="3220720"/>
            <a:ext cx="2143760" cy="436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8E21C-785B-45D3-8ED3-B0FCB90299C7}"/>
              </a:ext>
            </a:extLst>
          </p:cNvPr>
          <p:cNvCxnSpPr>
            <a:stCxn id="5" idx="3"/>
          </p:cNvCxnSpPr>
          <p:nvPr/>
        </p:nvCxnSpPr>
        <p:spPr>
          <a:xfrm flipH="1">
            <a:off x="4978400" y="4584104"/>
            <a:ext cx="239868" cy="41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764A6F-054E-4896-9853-E1CDE81336A0}"/>
              </a:ext>
            </a:extLst>
          </p:cNvPr>
          <p:cNvCxnSpPr/>
          <p:nvPr/>
        </p:nvCxnSpPr>
        <p:spPr>
          <a:xfrm flipH="1" flipV="1">
            <a:off x="2814320" y="4886960"/>
            <a:ext cx="216408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0EE13-B204-4AA9-9079-0437C5B72797}"/>
              </a:ext>
            </a:extLst>
          </p:cNvPr>
          <p:cNvCxnSpPr/>
          <p:nvPr/>
        </p:nvCxnSpPr>
        <p:spPr>
          <a:xfrm flipH="1" flipV="1">
            <a:off x="1879600" y="3108960"/>
            <a:ext cx="934720" cy="17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D89BBF-3EB6-41E9-8C60-3A95801B5438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6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cxnSpLocks/>
          </p:cNvCxnSpPr>
          <p:nvPr/>
        </p:nvCxnSpPr>
        <p:spPr>
          <a:xfrm flipH="1">
            <a:off x="3903695" y="395224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11321"/>
            <a:ext cx="113975" cy="266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4852A-4BBB-49EB-BD36-0288594D0F17}"/>
              </a:ext>
            </a:extLst>
          </p:cNvPr>
          <p:cNvCxnSpPr>
            <a:endCxn id="17" idx="1"/>
          </p:cNvCxnSpPr>
          <p:nvPr/>
        </p:nvCxnSpPr>
        <p:spPr>
          <a:xfrm>
            <a:off x="2540000" y="4003040"/>
            <a:ext cx="12192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9B9BFA-EA4B-4B02-A855-3FA9E9CF5C2B}"/>
              </a:ext>
            </a:extLst>
          </p:cNvPr>
          <p:cNvCxnSpPr>
            <a:endCxn id="12" idx="3"/>
          </p:cNvCxnSpPr>
          <p:nvPr/>
        </p:nvCxnSpPr>
        <p:spPr>
          <a:xfrm flipH="1">
            <a:off x="2560320" y="3180080"/>
            <a:ext cx="2194560" cy="487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D9367F-163C-4BB8-8013-A15C01B08F79}"/>
              </a:ext>
            </a:extLst>
          </p:cNvPr>
          <p:cNvCxnSpPr>
            <a:stCxn id="5" idx="3"/>
          </p:cNvCxnSpPr>
          <p:nvPr/>
        </p:nvCxnSpPr>
        <p:spPr>
          <a:xfrm flipH="1">
            <a:off x="4937760" y="4584104"/>
            <a:ext cx="280508" cy="241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59B469-65A2-4B2A-9455-80098CD0F40B}"/>
              </a:ext>
            </a:extLst>
          </p:cNvPr>
          <p:cNvCxnSpPr/>
          <p:nvPr/>
        </p:nvCxnSpPr>
        <p:spPr>
          <a:xfrm flipH="1" flipV="1">
            <a:off x="2763520" y="4805680"/>
            <a:ext cx="217424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F0A7F-FA9D-43EB-ABF9-6AB71C822B79}"/>
              </a:ext>
            </a:extLst>
          </p:cNvPr>
          <p:cNvCxnSpPr/>
          <p:nvPr/>
        </p:nvCxnSpPr>
        <p:spPr>
          <a:xfrm flipH="1" flipV="1">
            <a:off x="1960880" y="3942080"/>
            <a:ext cx="8026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73B-2422-4C51-A221-28F633304385}"/>
              </a:ext>
            </a:extLst>
          </p:cNvPr>
          <p:cNvCxnSpPr/>
          <p:nvPr/>
        </p:nvCxnSpPr>
        <p:spPr>
          <a:xfrm flipV="1">
            <a:off x="1960880" y="3210560"/>
            <a:ext cx="10160" cy="731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D76ED6-0A44-4756-B898-F886B43FB7C2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48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9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27BCA-14E8-47BD-9E19-8B90FEA3D25C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24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>
            <a:cxnSpLocks/>
          </p:cNvCxnSpPr>
          <p:nvPr/>
        </p:nvCxnSpPr>
        <p:spPr>
          <a:xfrm>
            <a:off x="3446759" y="3153758"/>
            <a:ext cx="2155973" cy="4675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27C75-CB9C-48CB-9C79-3D9BAC13B8D3}"/>
              </a:ext>
            </a:extLst>
          </p:cNvPr>
          <p:cNvCxnSpPr>
            <a:endCxn id="5" idx="7"/>
          </p:cNvCxnSpPr>
          <p:nvPr/>
        </p:nvCxnSpPr>
        <p:spPr>
          <a:xfrm flipH="1">
            <a:off x="5598160" y="3972560"/>
            <a:ext cx="1727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FF775-D487-4DF7-A018-E3D56D68D2DF}"/>
              </a:ext>
            </a:extLst>
          </p:cNvPr>
          <p:cNvCxnSpPr/>
          <p:nvPr/>
        </p:nvCxnSpPr>
        <p:spPr>
          <a:xfrm>
            <a:off x="6035040" y="399288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DD413-85EB-463A-A7BA-70AA55CAA096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202251" cy="381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0EE7A-1AAA-4AFD-A72C-AEFB8022D353}"/>
              </a:ext>
            </a:extLst>
          </p:cNvPr>
          <p:cNvCxnSpPr/>
          <p:nvPr/>
        </p:nvCxnSpPr>
        <p:spPr>
          <a:xfrm>
            <a:off x="4114800" y="4968240"/>
            <a:ext cx="231648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6ED95-0DBF-41C4-AF50-F5097047A723}"/>
              </a:ext>
            </a:extLst>
          </p:cNvPr>
          <p:cNvCxnSpPr/>
          <p:nvPr/>
        </p:nvCxnSpPr>
        <p:spPr>
          <a:xfrm flipV="1">
            <a:off x="6431280" y="3901440"/>
            <a:ext cx="904240" cy="111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458984-FF1F-444F-A47E-A7DBB934A13B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2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>
            <a:off x="6869295" y="4093817"/>
            <a:ext cx="92138" cy="21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0C308-AC17-4AB3-B36A-C8061C47A4BE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439E0-FD2C-4C6F-9C91-11B5DB9C5E7B}"/>
              </a:ext>
            </a:extLst>
          </p:cNvPr>
          <p:cNvCxnSpPr>
            <a:endCxn id="16" idx="1"/>
          </p:cNvCxnSpPr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AD13D-00C2-443C-B06A-C37A3B041FC3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8D2EAB-15EB-4CD5-AAC3-90F86FDC4F0E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43280" cy="25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54850-9EE1-45D1-A8B3-34793A5B89E5}"/>
              </a:ext>
            </a:extLst>
          </p:cNvPr>
          <p:cNvCxnSpPr/>
          <p:nvPr/>
        </p:nvCxnSpPr>
        <p:spPr>
          <a:xfrm>
            <a:off x="3931920" y="4897120"/>
            <a:ext cx="200152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F64423-A424-4990-8D11-795EFA841AB3}"/>
              </a:ext>
            </a:extLst>
          </p:cNvPr>
          <p:cNvCxnSpPr/>
          <p:nvPr/>
        </p:nvCxnSpPr>
        <p:spPr>
          <a:xfrm flipV="1">
            <a:off x="5933440" y="4937760"/>
            <a:ext cx="680720" cy="18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A04BAC-F9A4-41EE-A9BA-1A967E0789FB}"/>
              </a:ext>
            </a:extLst>
          </p:cNvPr>
          <p:cNvCxnSpPr/>
          <p:nvPr/>
        </p:nvCxnSpPr>
        <p:spPr>
          <a:xfrm flipV="1">
            <a:off x="6614160" y="3667760"/>
            <a:ext cx="782320" cy="127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3E26A-D89B-4B5C-9132-1495953B43D8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92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5CC6A6-A0B4-473D-A71C-7ADDE29946A6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2D01D-99CD-4FFA-A600-587E04068ED1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1B787D-93A3-4F7D-A06A-464CA8756E7C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135DB-AF58-4D0B-8CFB-479BB31C1524}"/>
              </a:ext>
            </a:extLst>
          </p:cNvPr>
          <p:cNvCxnSpPr>
            <a:stCxn id="29" idx="2"/>
            <a:endCxn id="20" idx="0"/>
          </p:cNvCxnSpPr>
          <p:nvPr/>
        </p:nvCxnSpPr>
        <p:spPr>
          <a:xfrm>
            <a:off x="7632620" y="3789678"/>
            <a:ext cx="58500" cy="101600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9EC0A7-0A40-40E9-9FD0-75F03C90C161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54657-4B48-43AE-AF8D-D4BCFD843EEF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A97E7-5ACE-44DD-B33D-CB324EAD37EC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5A1D9-BFC8-415A-9A58-173B2B024BE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C2281-076C-457A-A876-71991A3204C4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181931" cy="371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AAE77-C806-4AF5-9F7B-5155A6BED05F}"/>
              </a:ext>
            </a:extLst>
          </p:cNvPr>
          <p:cNvCxnSpPr/>
          <p:nvPr/>
        </p:nvCxnSpPr>
        <p:spPr>
          <a:xfrm flipV="1">
            <a:off x="4094480" y="4856480"/>
            <a:ext cx="213360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710FF-7E28-4D43-A18A-53F8D5B90389}"/>
              </a:ext>
            </a:extLst>
          </p:cNvPr>
          <p:cNvCxnSpPr/>
          <p:nvPr/>
        </p:nvCxnSpPr>
        <p:spPr>
          <a:xfrm flipV="1">
            <a:off x="6228080" y="4724400"/>
            <a:ext cx="538480" cy="132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3B446-47FC-43E4-9C8C-71402BA0C6DB}"/>
              </a:ext>
            </a:extLst>
          </p:cNvPr>
          <p:cNvCxnSpPr/>
          <p:nvPr/>
        </p:nvCxnSpPr>
        <p:spPr>
          <a:xfrm flipV="1">
            <a:off x="6766560" y="2854960"/>
            <a:ext cx="609600" cy="1869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9F02-34D7-4AB0-B4BE-744AA975FF4A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90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731908" y="3950250"/>
            <a:ext cx="2" cy="866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A1C76B-5D6A-4323-A772-EBBCF2FC6DA4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14E99B-D6A0-4EF6-B835-336186BC3727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256F74-83C1-4DC7-A0F5-59BB8EE3B9F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75A3C-D407-4109-98A3-EF4AA6545EA1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26160" cy="281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37B90-11A2-4C35-885D-AA791A4F7E8D}"/>
              </a:ext>
            </a:extLst>
          </p:cNvPr>
          <p:cNvCxnSpPr/>
          <p:nvPr/>
        </p:nvCxnSpPr>
        <p:spPr>
          <a:xfrm>
            <a:off x="4114800" y="4927600"/>
            <a:ext cx="1828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A997E-3ECA-46D2-B0CB-E32F5741461B}"/>
              </a:ext>
            </a:extLst>
          </p:cNvPr>
          <p:cNvCxnSpPr/>
          <p:nvPr/>
        </p:nvCxnSpPr>
        <p:spPr>
          <a:xfrm flipV="1">
            <a:off x="5943600" y="4958080"/>
            <a:ext cx="660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26AD66-836D-4F63-A55B-B573182FF988}"/>
              </a:ext>
            </a:extLst>
          </p:cNvPr>
          <p:cNvCxnSpPr/>
          <p:nvPr/>
        </p:nvCxnSpPr>
        <p:spPr>
          <a:xfrm flipV="1">
            <a:off x="6604000" y="3708400"/>
            <a:ext cx="73152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7D59-0DA0-4483-AD84-CA997C6CC563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13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7731908" y="3950250"/>
            <a:ext cx="0" cy="801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4A9D8-FCBD-4B56-9D14-853D48BFA2F3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9222AB-2D97-423B-A0B1-5BADA84FF56F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599DB-7D1B-40D6-B104-D64F9C28DD70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482CD-CFCC-4F27-97AD-4587FEEE373B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334331" cy="32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F83A8-49D1-4980-ABC5-4D4F23DD3BF7}"/>
              </a:ext>
            </a:extLst>
          </p:cNvPr>
          <p:cNvCxnSpPr/>
          <p:nvPr/>
        </p:nvCxnSpPr>
        <p:spPr>
          <a:xfrm>
            <a:off x="4246880" y="4907280"/>
            <a:ext cx="13614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861D7-533A-4F4B-82E8-6BBEB9585D52}"/>
              </a:ext>
            </a:extLst>
          </p:cNvPr>
          <p:cNvCxnSpPr/>
          <p:nvPr/>
        </p:nvCxnSpPr>
        <p:spPr>
          <a:xfrm flipV="1">
            <a:off x="5608320" y="4846320"/>
            <a:ext cx="1168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867E3-5C75-48BB-A021-16BF023229E4}"/>
              </a:ext>
            </a:extLst>
          </p:cNvPr>
          <p:cNvCxnSpPr/>
          <p:nvPr/>
        </p:nvCxnSpPr>
        <p:spPr>
          <a:xfrm flipV="1">
            <a:off x="6776720" y="3423920"/>
            <a:ext cx="589280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BF81FC-1528-40E3-85C4-5DA9C0797840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2309</Words>
  <Application>Microsoft Office PowerPoint</Application>
  <PresentationFormat>On-screen Show (4:3)</PresentationFormat>
  <Paragraphs>1480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200</cp:revision>
  <dcterms:created xsi:type="dcterms:W3CDTF">2017-10-03T11:50:58Z</dcterms:created>
  <dcterms:modified xsi:type="dcterms:W3CDTF">2018-02-12T19:41:08Z</dcterms:modified>
</cp:coreProperties>
</file>