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138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81BA-E96F-4B84-A395-0A89964051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FB70C-18B5-4AB9-9C9D-9783A3F01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21D51-71E0-4A2C-A82B-440BB0E2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C3C5-EEA0-4DBB-A0C9-5357A59EEB4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83ECE-D442-4D3C-8841-88F0C9453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72DCC-423D-455D-B47A-A09755E7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3028-259E-435A-B683-8C34BB639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4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9160-157C-41C3-9E5C-B5F7E85A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C6D7E-36EA-49D9-AF42-BB19BAE26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F6809-283F-430F-B779-5A992E3E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C3C5-EEA0-4DBB-A0C9-5357A59EEB4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90DE0-1D71-4D4A-AA5A-682271BD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5579-3C94-40D1-B3A9-0AA8DB3C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3028-259E-435A-B683-8C34BB639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3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A75EF-EE36-4028-8F22-DA890701E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7BA8B-87EE-4F80-B4DC-5624DED21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D9547-3CC5-4DB0-9869-804EB69B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C3C5-EEA0-4DBB-A0C9-5357A59EEB4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B5101-25C6-473B-830E-EC6B7A84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675EF-1FBA-4FA6-BAF7-A03573D16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3028-259E-435A-B683-8C34BB639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5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FF5E-3C2F-4EE2-8BA6-71661952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CC0EF-0ADA-4B9A-924C-1E05A48E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B04DF-D428-4DFD-970D-A7E6E522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C3C5-EEA0-4DBB-A0C9-5357A59EEB4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E0CC-1FF7-4067-B6B0-81C72754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BF3C1-584F-4D4A-8101-B9D02FF5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3028-259E-435A-B683-8C34BB639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3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4E89-3157-42C8-9718-FFEC055C2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01F6D-B016-48E1-B7B8-629F5CD65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AA833-D0E3-48F2-977C-FBFFBA51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C3C5-EEA0-4DBB-A0C9-5357A59EEB4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4E868-3BC9-41D0-80CD-51249BB4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8285-C635-4307-97D3-918DD0162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3028-259E-435A-B683-8C34BB639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8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4643-3FDD-4C58-938C-ED253459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7974E-DC1A-46C9-8DFE-E341E7BFA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76C0E-6D08-434D-A847-4B376A7E6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519A6-F935-4CF3-97CF-C4003401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C3C5-EEA0-4DBB-A0C9-5357A59EEB4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60E45-86DA-40F9-9EFA-8B67FFD8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C131D-2524-4A50-8B3E-776E3BD6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3028-259E-435A-B683-8C34BB639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3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E770-F1C7-4AFD-81D0-23CD53A3C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E3B36-32CA-4BED-AA6D-4B915924B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D108C-BC1C-4BB5-8B86-683B38EAA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4375E7-5FC1-4F6D-A474-1A4E20ADE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7F4D7-A2F3-4E9F-891A-6EFAC91D6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CABACA-A540-40B9-9D5B-5DC438E5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C3C5-EEA0-4DBB-A0C9-5357A59EEB4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36494-929D-481D-8493-8DE7553D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62370-9056-4473-97FB-0F03B831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3028-259E-435A-B683-8C34BB639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1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7180-8453-4EFC-9F1C-7B49C620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7FD49-9E5B-4091-BF4B-66740ED5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C3C5-EEA0-4DBB-A0C9-5357A59EEB4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50642-382A-4F80-8B3E-51819C2A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A1702-81B6-4655-A49F-D5E9457A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3028-259E-435A-B683-8C34BB639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4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D1455-A84A-4347-B218-4B57E01D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C3C5-EEA0-4DBB-A0C9-5357A59EEB4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4528F-10A8-4F16-932B-424B89F4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26424-4AE6-4B65-A240-17444D7E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3028-259E-435A-B683-8C34BB639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3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1000-BDFD-4425-9F74-B47326CB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A0A00-14A5-46EE-9D17-324029463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20C57-F6DF-40B7-A215-F69DA26AA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53871-5B55-4F49-8808-06680B39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C3C5-EEA0-4DBB-A0C9-5357A59EEB4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9BA99-001B-4A40-9486-00E6AA68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E319D-C688-4A75-9724-A1CEDDE5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3028-259E-435A-B683-8C34BB639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1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3227-3F29-4C28-BA7A-DE793A98E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25153-82D5-4E01-8D56-DFB24D392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3979D-AFB6-489C-AF99-F1E7292FF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1B942-79CE-468C-A5B8-662B3C6D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7C3C5-EEA0-4DBB-A0C9-5357A59EEB4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D7BD6-57E7-48E4-BABC-E68401F2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249AA-B17D-45BF-84F3-BAB6FEE3D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D3028-259E-435A-B683-8C34BB639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C8BBA-F09D-4E8C-BCF5-D378D4D12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A64AD-E728-4B07-90AE-D0BE98ADF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29D50-FE1B-4D5F-87D1-C7B6E22DE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7C3C5-EEA0-4DBB-A0C9-5357A59EEB46}" type="datetimeFigureOut">
              <a:rPr lang="en-US" smtClean="0"/>
              <a:t>2/12/2018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718A1-3E3B-4E8C-9465-D78378AC0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8ED4-6AC3-46D8-B3CC-B89A33ED4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D3028-259E-435A-B683-8C34BB639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8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8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024083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C1CC36-142C-4CF6-8EC5-FE3EB570BD59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87231" y="4093817"/>
            <a:ext cx="282064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09CFB0-5408-4195-B82B-D6B4FAE622E5}"/>
              </a:ext>
            </a:extLst>
          </p:cNvPr>
          <p:cNvCxnSpPr>
            <a:endCxn id="25" idx="0"/>
          </p:cNvCxnSpPr>
          <p:nvPr/>
        </p:nvCxnSpPr>
        <p:spPr>
          <a:xfrm>
            <a:off x="7111014" y="3959441"/>
            <a:ext cx="443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D56C03-1676-41BB-950C-CFD3A894A846}"/>
              </a:ext>
            </a:extLst>
          </p:cNvPr>
          <p:cNvCxnSpPr>
            <a:endCxn id="27" idx="2"/>
          </p:cNvCxnSpPr>
          <p:nvPr/>
        </p:nvCxnSpPr>
        <p:spPr>
          <a:xfrm flipV="1">
            <a:off x="7102136" y="3488924"/>
            <a:ext cx="585926" cy="4705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28103-E519-4279-8D49-8C71898D7C65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63953" y="4094717"/>
            <a:ext cx="219019" cy="2109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E0461F-BAE8-499B-BF42-A04C3E7FCD28}"/>
              </a:ext>
            </a:extLst>
          </p:cNvPr>
          <p:cNvCxnSpPr/>
          <p:nvPr/>
        </p:nvCxnSpPr>
        <p:spPr>
          <a:xfrm flipV="1">
            <a:off x="4873841" y="4021584"/>
            <a:ext cx="843378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879A49-01A3-4894-B21E-A1B31E86C506}"/>
              </a:ext>
            </a:extLst>
          </p:cNvPr>
          <p:cNvCxnSpPr/>
          <p:nvPr/>
        </p:nvCxnSpPr>
        <p:spPr>
          <a:xfrm>
            <a:off x="5548544" y="3231472"/>
            <a:ext cx="221941" cy="3284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E70AFF-3B36-40A4-8E3F-CF02371DA3C2}"/>
              </a:ext>
            </a:extLst>
          </p:cNvPr>
          <p:cNvCxnSpPr>
            <a:endCxn id="18" idx="7"/>
          </p:cNvCxnSpPr>
          <p:nvPr/>
        </p:nvCxnSpPr>
        <p:spPr>
          <a:xfrm flipH="1">
            <a:off x="3941685" y="3968318"/>
            <a:ext cx="301841" cy="3462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73946C-B420-46E3-AFFD-BE4B75F813A9}"/>
              </a:ext>
            </a:extLst>
          </p:cNvPr>
          <p:cNvCxnSpPr>
            <a:endCxn id="17" idx="7"/>
          </p:cNvCxnSpPr>
          <p:nvPr/>
        </p:nvCxnSpPr>
        <p:spPr>
          <a:xfrm flipH="1">
            <a:off x="3018408" y="3977196"/>
            <a:ext cx="949910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93EA65-44FB-4936-9D07-7BA5AAE064A6}"/>
              </a:ext>
            </a:extLst>
          </p:cNvPr>
          <p:cNvCxnSpPr>
            <a:endCxn id="20" idx="0"/>
          </p:cNvCxnSpPr>
          <p:nvPr/>
        </p:nvCxnSpPr>
        <p:spPr>
          <a:xfrm flipH="1">
            <a:off x="2139518" y="4048217"/>
            <a:ext cx="399496" cy="6835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41167A-A3D2-46D9-9025-74A04E63BA4B}"/>
              </a:ext>
            </a:extLst>
          </p:cNvPr>
          <p:cNvCxnSpPr/>
          <p:nvPr/>
        </p:nvCxnSpPr>
        <p:spPr>
          <a:xfrm>
            <a:off x="3355759" y="3142695"/>
            <a:ext cx="568171" cy="40837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0343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8934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97899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05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747051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63269" y="338880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710490" y="26809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332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5762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93753" y="264932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653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16653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84881" y="337113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8153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478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657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17747467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121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5271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37234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052231" y="2672472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0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4710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9495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1313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5918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6445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Over 9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1936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615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653510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9468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615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653510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6715B6-0034-488A-B50C-42EB00241A2E}"/>
              </a:ext>
            </a:extLst>
          </p:cNvPr>
          <p:cNvSpPr/>
          <p:nvPr/>
        </p:nvSpPr>
        <p:spPr>
          <a:xfrm>
            <a:off x="17301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197AA0-FE77-4CF0-8E94-7A891015DBF0}"/>
              </a:ext>
            </a:extLst>
          </p:cNvPr>
          <p:cNvSpPr txBox="1"/>
          <p:nvPr/>
        </p:nvSpPr>
        <p:spPr>
          <a:xfrm>
            <a:off x="995485" y="2835964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9690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62872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6509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0403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35571" y="3425629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00655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651320" y="260626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2241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97174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734707" y="2650215"/>
            <a:ext cx="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6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02918" y="264532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0E4F1-E265-4E3D-A995-744E2464457B}"/>
              </a:ext>
            </a:extLst>
          </p:cNvPr>
          <p:cNvCxnSpPr>
            <a:endCxn id="20" idx="1"/>
          </p:cNvCxnSpPr>
          <p:nvPr/>
        </p:nvCxnSpPr>
        <p:spPr>
          <a:xfrm>
            <a:off x="1198485" y="3781887"/>
            <a:ext cx="621437" cy="1003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FC0FA-4FA9-416A-BD37-1D92115E43B2}"/>
              </a:ext>
            </a:extLst>
          </p:cNvPr>
          <p:cNvCxnSpPr>
            <a:endCxn id="17" idx="1"/>
          </p:cNvCxnSpPr>
          <p:nvPr/>
        </p:nvCxnSpPr>
        <p:spPr>
          <a:xfrm>
            <a:off x="2308194" y="4012707"/>
            <a:ext cx="257453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D86001-595A-46D8-B376-F40EE9EB516A}"/>
              </a:ext>
            </a:extLst>
          </p:cNvPr>
          <p:cNvCxnSpPr>
            <a:endCxn id="18" idx="1"/>
          </p:cNvCxnSpPr>
          <p:nvPr/>
        </p:nvCxnSpPr>
        <p:spPr>
          <a:xfrm>
            <a:off x="2521258" y="3968318"/>
            <a:ext cx="914400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FEAEA1-F949-4A2A-9423-E479220A0834}"/>
              </a:ext>
            </a:extLst>
          </p:cNvPr>
          <p:cNvCxnSpPr/>
          <p:nvPr/>
        </p:nvCxnSpPr>
        <p:spPr>
          <a:xfrm flipH="1">
            <a:off x="2485748" y="3160450"/>
            <a:ext cx="435005" cy="3728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B4FF7-E772-4F5F-8E05-955908710736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95787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6B63AC-403B-4070-A11E-027F7F19D500}"/>
              </a:ext>
            </a:extLst>
          </p:cNvPr>
          <p:cNvCxnSpPr>
            <a:endCxn id="5" idx="1"/>
          </p:cNvCxnSpPr>
          <p:nvPr/>
        </p:nvCxnSpPr>
        <p:spPr>
          <a:xfrm>
            <a:off x="4305670" y="3941685"/>
            <a:ext cx="9587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A88B1E-8BFE-4DB0-AD55-385C780464E2}"/>
              </a:ext>
            </a:extLst>
          </p:cNvPr>
          <p:cNvCxnSpPr/>
          <p:nvPr/>
        </p:nvCxnSpPr>
        <p:spPr>
          <a:xfrm flipH="1">
            <a:off x="4332303" y="3204839"/>
            <a:ext cx="585926" cy="33735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C4F84A-9C00-44D6-B435-E807C023588D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882972" y="4094717"/>
            <a:ext cx="162721" cy="1754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3D060C-4210-476A-8D76-81ED0784C0E4}"/>
              </a:ext>
            </a:extLst>
          </p:cNvPr>
          <p:cNvCxnSpPr>
            <a:stCxn id="11" idx="2"/>
            <a:endCxn id="25" idx="1"/>
          </p:cNvCxnSpPr>
          <p:nvPr/>
        </p:nvCxnSpPr>
        <p:spPr>
          <a:xfrm>
            <a:off x="6869295" y="4093817"/>
            <a:ext cx="126309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2334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2965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237146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510002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2183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7304682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70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6674404" y="275608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953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Tre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3973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12643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9117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5632096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24010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72944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381418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99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172152" y="340680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63886" y="340680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89597" y="272111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83132" y="2695159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4721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72912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41876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397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24386" y="3380089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35601" y="339447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07232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00655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3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Tre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663374" y="2618963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1886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06424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844700" y="269184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7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72DCB5-E041-44D8-B57D-0F032EFE8C7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236A-E208-404D-8FB0-93CCBEE9C89F}"/>
              </a:ext>
            </a:extLst>
          </p:cNvPr>
          <p:cNvCxnSpPr>
            <a:endCxn id="18" idx="1"/>
          </p:cNvCxnSpPr>
          <p:nvPr/>
        </p:nvCxnSpPr>
        <p:spPr>
          <a:xfrm>
            <a:off x="2681056" y="3968318"/>
            <a:ext cx="790113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0C294-C45B-458A-93E5-8516CCF21351}"/>
              </a:ext>
            </a:extLst>
          </p:cNvPr>
          <p:cNvCxnSpPr/>
          <p:nvPr/>
        </p:nvCxnSpPr>
        <p:spPr>
          <a:xfrm flipH="1">
            <a:off x="2467992" y="3169328"/>
            <a:ext cx="399495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95C684-E5D1-47E9-8608-6ED462BD5129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07010" cy="13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065511-6A6B-45A4-AF94-17C8A2F69D1A}"/>
              </a:ext>
            </a:extLst>
          </p:cNvPr>
          <p:cNvCxnSpPr>
            <a:endCxn id="5" idx="1"/>
          </p:cNvCxnSpPr>
          <p:nvPr/>
        </p:nvCxnSpPr>
        <p:spPr>
          <a:xfrm>
            <a:off x="4279037" y="3950563"/>
            <a:ext cx="914400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123DB2-F42B-4010-835D-BE96F02F53DC}"/>
              </a:ext>
            </a:extLst>
          </p:cNvPr>
          <p:cNvCxnSpPr/>
          <p:nvPr/>
        </p:nvCxnSpPr>
        <p:spPr>
          <a:xfrm flipH="1">
            <a:off x="4296792" y="3169328"/>
            <a:ext cx="514905" cy="3462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D582C1-6E29-437F-928B-C601F32FC3AF}"/>
              </a:ext>
            </a:extLst>
          </p:cNvPr>
          <p:cNvCxnSpPr>
            <a:endCxn id="16" idx="1"/>
          </p:cNvCxnSpPr>
          <p:nvPr/>
        </p:nvCxnSpPr>
        <p:spPr>
          <a:xfrm>
            <a:off x="5592932" y="4048217"/>
            <a:ext cx="426128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2906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2964114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72676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3509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2983510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02576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6638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2928933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4457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125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Under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9126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862420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16403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4184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3302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168836725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6661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055986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5199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5111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375811" y="3364948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9183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6661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055986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5199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5111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375811" y="3364948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64E30E-3406-4D7E-9037-16B3E8F482B9}"/>
              </a:ext>
            </a:extLst>
          </p:cNvPr>
          <p:cNvSpPr/>
          <p:nvPr/>
        </p:nvSpPr>
        <p:spPr>
          <a:xfrm>
            <a:off x="1730638" y="4785466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AB0E16-F5A7-4923-85E8-F46A80CF15F3}"/>
              </a:ext>
            </a:extLst>
          </p:cNvPr>
          <p:cNvSpPr txBox="1"/>
          <p:nvPr/>
        </p:nvSpPr>
        <p:spPr>
          <a:xfrm>
            <a:off x="1064810" y="3098134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58438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89227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82361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89584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8702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657391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37209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822783" y="3425629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063004" y="338140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536573" y="342900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497738" y="26189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559630" y="2606263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14799" y="3425629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376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817583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74125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55265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746441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35993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EAA65A-691C-457C-84C6-0D8511AD0858}"/>
              </a:ext>
            </a:extLst>
          </p:cNvPr>
          <p:cNvSpPr txBox="1"/>
          <p:nvPr/>
        </p:nvSpPr>
        <p:spPr>
          <a:xfrm>
            <a:off x="8219112" y="2721114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5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WK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F9E5C-C714-4ECB-A297-D5211D17FC1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BAE50-7B04-49F8-92DC-2EB0A1EF2AB4}"/>
              </a:ext>
            </a:extLst>
          </p:cNvPr>
          <p:cNvCxnSpPr>
            <a:endCxn id="18" idx="1"/>
          </p:cNvCxnSpPr>
          <p:nvPr/>
        </p:nvCxnSpPr>
        <p:spPr>
          <a:xfrm>
            <a:off x="2583402" y="3870664"/>
            <a:ext cx="816746" cy="4350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1932D1-C12A-432F-AE73-5C75FAC7407F}"/>
              </a:ext>
            </a:extLst>
          </p:cNvPr>
          <p:cNvCxnSpPr/>
          <p:nvPr/>
        </p:nvCxnSpPr>
        <p:spPr>
          <a:xfrm flipH="1">
            <a:off x="2521258" y="3151573"/>
            <a:ext cx="390618" cy="3107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192406-36DC-4155-B4E1-1790010CCFF7}"/>
              </a:ext>
            </a:extLst>
          </p:cNvPr>
          <p:cNvCxnSpPr/>
          <p:nvPr/>
        </p:nvCxnSpPr>
        <p:spPr>
          <a:xfrm flipH="1">
            <a:off x="4279037" y="3142695"/>
            <a:ext cx="541538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F6AC1-B13E-48CC-9733-B3305AA4E6FF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24766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0093C3-250F-4839-B208-E1695CD22CA4}"/>
              </a:ext>
            </a:extLst>
          </p:cNvPr>
          <p:cNvCxnSpPr>
            <a:endCxn id="5" idx="1"/>
          </p:cNvCxnSpPr>
          <p:nvPr/>
        </p:nvCxnSpPr>
        <p:spPr>
          <a:xfrm>
            <a:off x="4287915" y="3968318"/>
            <a:ext cx="843378" cy="363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F65261-84E5-46C0-9EB8-CF419DECDFE5}"/>
              </a:ext>
            </a:extLst>
          </p:cNvPr>
          <p:cNvCxnSpPr>
            <a:endCxn id="16" idx="1"/>
          </p:cNvCxnSpPr>
          <p:nvPr/>
        </p:nvCxnSpPr>
        <p:spPr>
          <a:xfrm>
            <a:off x="5521911" y="4003829"/>
            <a:ext cx="497149" cy="3195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4102B8-2EB8-4DEF-98D4-1D74BF80100E}"/>
              </a:ext>
            </a:extLst>
          </p:cNvPr>
          <p:cNvCxnSpPr>
            <a:endCxn id="25" idx="1"/>
          </p:cNvCxnSpPr>
          <p:nvPr/>
        </p:nvCxnSpPr>
        <p:spPr>
          <a:xfrm>
            <a:off x="6676008" y="4021584"/>
            <a:ext cx="266330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2112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39198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08385" y="3411437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700412" y="2595549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91588" y="2595438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1985" y="338085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9969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6968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111244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4184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3302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8213745" y="2949492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20358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4799903" y="3421213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3208857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369035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81530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455339" y="3381290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8192157" y="2759170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375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43A62-C67E-40C5-BB36-B2FA8B185271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47C333-B496-41B4-ABCF-CEAB8EE6133E}"/>
              </a:ext>
            </a:extLst>
          </p:cNvPr>
          <p:cNvCxnSpPr>
            <a:endCxn id="18" idx="1"/>
          </p:cNvCxnSpPr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4572C-1B45-4752-97C0-EF5C18880B6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A5D4E-EAEB-4C3D-A7C5-C30821E6A857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B65CF5-48AA-4863-8964-8A438BAC87C8}"/>
              </a:ext>
            </a:extLst>
          </p:cNvPr>
          <p:cNvCxnSpPr>
            <a:endCxn id="5" idx="1"/>
          </p:cNvCxnSpPr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A5234A-FD01-4CCE-84B7-38A03E8A7BA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BA4082-0848-41DD-A41D-9B5D374340FE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96D666-E3A4-480C-8C2A-68A15BBBC458}"/>
              </a:ext>
            </a:extLst>
          </p:cNvPr>
          <p:cNvCxnSpPr>
            <a:endCxn id="25" idx="1"/>
          </p:cNvCxnSpPr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3CC011-6442-46A0-A113-E078F6440133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90804-887D-457A-8BFA-462A6807E9FF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3953C4-C5F0-4EDB-A468-FCE4CA82333B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6924583" y="4012707"/>
            <a:ext cx="807325" cy="8044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F6BDA-09D7-4D08-AF3A-12D567CB82FD}"/>
              </a:ext>
            </a:extLst>
          </p:cNvPr>
          <p:cNvCxnSpPr/>
          <p:nvPr/>
        </p:nvCxnSpPr>
        <p:spPr>
          <a:xfrm flipH="1">
            <a:off x="6919012" y="3289176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1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6E4226-E5BE-4DF9-8106-878D765A9FA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80181E-385D-4746-9160-C02AB35B2975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951F3-994B-47AD-9B6A-ACA0AC73BACC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BCCC43-FBD2-48EB-BAFE-E0B89B08DE74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7BF0E1-63BF-4EBC-B40B-D5A66A68A0FB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1E0D0C-E7BB-435D-8B42-6516EC145C65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AC568C-6F3A-4A67-9AA8-ABC373E01C6E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17AE9E-17F7-457F-B197-2EAEF73ECA63}"/>
              </a:ext>
            </a:extLst>
          </p:cNvPr>
          <p:cNvCxnSpPr>
            <a:endCxn id="20" idx="1"/>
          </p:cNvCxnSpPr>
          <p:nvPr/>
        </p:nvCxnSpPr>
        <p:spPr>
          <a:xfrm>
            <a:off x="6705600" y="4023360"/>
            <a:ext cx="284480" cy="721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ACEDEF-3F70-42F8-8D6F-1F26B7C344F6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6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8A29C6-20EC-4AD8-8740-A6AA6CD16BD4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209E82-CB05-4616-9C72-0D938F227393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9568D1-243D-482F-8A52-2F15F38A884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DD87AD-9352-4B8C-AB49-CBAB45BE420E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F12E0F-7EAC-4F35-A4C0-A1E9A9FA39B4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5D4199-2665-4E27-B40A-649051237D0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6BBE54-C81A-4C92-8E1D-C9A676FC7C34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4E2466-34C0-44F6-B0E6-0A42D5E6BA5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702641" y="4074850"/>
            <a:ext cx="258792" cy="7445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3880D-455A-4BA9-B366-43CB600DB08D}"/>
              </a:ext>
            </a:extLst>
          </p:cNvPr>
          <p:cNvCxnSpPr>
            <a:stCxn id="23" idx="2"/>
          </p:cNvCxnSpPr>
          <p:nvPr/>
        </p:nvCxnSpPr>
        <p:spPr>
          <a:xfrm>
            <a:off x="1179587" y="3513481"/>
            <a:ext cx="730810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C7C7F4B-8B98-47E6-B396-DD0EE77DC23E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48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97049F-9552-4E9E-82F6-C8BB55C8523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53C283-9BD9-4EF2-B8F7-EEA85A887082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B9B01-6D26-4333-8D77-5DE3DD7BF4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EFEEB-B985-4F7A-83F2-6D94B4572015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87C309-A48D-4E0A-A065-B312394DABCF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FF8EF9-9543-43F6-BFAC-14D6299AEC7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F9358E-E7C4-4F5F-8D0E-9DE5469AFA5F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BEA0A1-0DFE-4CE6-ACC7-0937F3D8C6BC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F45AF-A394-458B-A9FF-E0DDA4F8DA55}"/>
              </a:ext>
            </a:extLst>
          </p:cNvPr>
          <p:cNvCxnSpPr>
            <a:endCxn id="20" idx="2"/>
          </p:cNvCxnSpPr>
          <p:nvPr/>
        </p:nvCxnSpPr>
        <p:spPr>
          <a:xfrm>
            <a:off x="1391920" y="3972560"/>
            <a:ext cx="21336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3627C6-6081-425C-953D-00155BD4FAFA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40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BFA94C-FD53-44C2-9FD2-4064B5B7897D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F17E6A-DF1B-4B9A-8AA2-874EFAB0D14B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B70EFA-1DEC-4859-86FC-18A70B997A0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F906B3-166A-4A6E-8068-04F6CD503711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EECC20-2FA2-4694-9262-85DFCAF459E2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CADD99-D615-4F18-A13A-2FB16D5450DF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B9049F-6FB4-4F98-9275-04F31FC0048C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633D0F-7ABF-4F93-BA9A-7ADFD72CC833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41B6A-7A21-486C-BC78-3A621CC7C6C2}"/>
              </a:ext>
            </a:extLst>
          </p:cNvPr>
          <p:cNvCxnSpPr>
            <a:cxnSpLocks/>
          </p:cNvCxnSpPr>
          <p:nvPr/>
        </p:nvCxnSpPr>
        <p:spPr>
          <a:xfrm flipH="1" flipV="1">
            <a:off x="7415253" y="3906175"/>
            <a:ext cx="316656" cy="9109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89112-42C0-4D4D-8E89-7FAA5F843DE3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0968" cy="255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7D7BA7-7D75-4655-A3F1-E6E28E7C299D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6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792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B86972-25EE-4AE9-83BE-E29FB31F7109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D3BA80-CF1D-4FE3-9828-376F3127F5C9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89A921-8BA2-4976-8958-CD2F6DA8F3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73E2F-292C-406B-A46C-6D2433277C30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40560C-8CC7-44B0-B356-13F5FA02E21D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E7855D-2421-4BB4-ABB5-4DE73B5E1E32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CFFAE1-EE9D-4D02-A339-7663C1B24049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C0E64D-BF43-4EEA-853D-437535A7BF9D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5E274F-12A9-438E-9908-7D3DEC8B92F0}"/>
              </a:ext>
            </a:extLst>
          </p:cNvPr>
          <p:cNvCxnSpPr>
            <a:endCxn id="22" idx="0"/>
          </p:cNvCxnSpPr>
          <p:nvPr/>
        </p:nvCxnSpPr>
        <p:spPr>
          <a:xfrm>
            <a:off x="7508240" y="3860800"/>
            <a:ext cx="193040" cy="86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122197-03BF-4897-B886-F6D6EA7FE767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359528" cy="2761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EFBD9-9FE7-4453-B24A-C4128D1C26CE}"/>
              </a:ext>
            </a:extLst>
          </p:cNvPr>
          <p:cNvCxnSpPr>
            <a:endCxn id="24" idx="1"/>
          </p:cNvCxnSpPr>
          <p:nvPr/>
        </p:nvCxnSpPr>
        <p:spPr>
          <a:xfrm>
            <a:off x="1026160" y="3881120"/>
            <a:ext cx="91440" cy="934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5D897A-7D76-4FE3-A4FC-A4D4A79FF6AF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782320" y="3362960"/>
            <a:ext cx="2336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9064C-A021-4068-B485-3E2E661EA689}"/>
              </a:ext>
            </a:extLst>
          </p:cNvPr>
          <p:cNvSpPr txBox="1"/>
          <p:nvPr/>
        </p:nvSpPr>
        <p:spPr>
          <a:xfrm>
            <a:off x="372860" y="64557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2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9D86-9037-4736-B93C-3C5BF540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6DA29-044D-4015-8032-3B25DEBC7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00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876515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0B232B-2F39-44A6-89DF-26387A88FC80}"/>
              </a:ext>
            </a:extLst>
          </p:cNvPr>
          <p:cNvCxnSpPr>
            <a:endCxn id="20" idx="1"/>
          </p:cNvCxnSpPr>
          <p:nvPr/>
        </p:nvCxnSpPr>
        <p:spPr>
          <a:xfrm>
            <a:off x="1198485" y="3861786"/>
            <a:ext cx="683581" cy="932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B4027E-BD2F-43C3-8028-CE11C85F3786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55486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213064-C815-4BFF-AAB3-CC26564290D5}"/>
              </a:ext>
            </a:extLst>
          </p:cNvPr>
          <p:cNvCxnSpPr>
            <a:endCxn id="18" idx="0"/>
          </p:cNvCxnSpPr>
          <p:nvPr/>
        </p:nvCxnSpPr>
        <p:spPr>
          <a:xfrm flipH="1">
            <a:off x="3799643" y="3986074"/>
            <a:ext cx="186431" cy="257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50E95D4-FC09-49C8-8DD5-B2CF158DB916}"/>
              </a:ext>
            </a:extLst>
          </p:cNvPr>
          <p:cNvCxnSpPr>
            <a:endCxn id="4" idx="0"/>
          </p:cNvCxnSpPr>
          <p:nvPr/>
        </p:nvCxnSpPr>
        <p:spPr>
          <a:xfrm>
            <a:off x="4252404" y="4003829"/>
            <a:ext cx="213064" cy="230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74395F-BE64-451B-867D-84A037D60295}"/>
              </a:ext>
            </a:extLst>
          </p:cNvPr>
          <p:cNvCxnSpPr/>
          <p:nvPr/>
        </p:nvCxnSpPr>
        <p:spPr>
          <a:xfrm flipH="1">
            <a:off x="4225771" y="3178206"/>
            <a:ext cx="692458" cy="3551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0F52E2-0C96-4DD3-AF57-D6ABA0AF6ACC}"/>
              </a:ext>
            </a:extLst>
          </p:cNvPr>
          <p:cNvCxnSpPr>
            <a:endCxn id="5" idx="7"/>
          </p:cNvCxnSpPr>
          <p:nvPr/>
        </p:nvCxnSpPr>
        <p:spPr>
          <a:xfrm flipH="1">
            <a:off x="5584054" y="3994951"/>
            <a:ext cx="186431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9848E8-F608-440E-9715-3105EF0EF057}"/>
              </a:ext>
            </a:extLst>
          </p:cNvPr>
          <p:cNvCxnSpPr>
            <a:endCxn id="16" idx="7"/>
          </p:cNvCxnSpPr>
          <p:nvPr/>
        </p:nvCxnSpPr>
        <p:spPr>
          <a:xfrm flipH="1">
            <a:off x="6551720" y="3986074"/>
            <a:ext cx="221942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F6A010-1957-4E78-BC27-6CC1F509F88A}"/>
              </a:ext>
            </a:extLst>
          </p:cNvPr>
          <p:cNvCxnSpPr>
            <a:endCxn id="25" idx="0"/>
          </p:cNvCxnSpPr>
          <p:nvPr/>
        </p:nvCxnSpPr>
        <p:spPr>
          <a:xfrm>
            <a:off x="7031115" y="3932808"/>
            <a:ext cx="88776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0E6A3D-CD5C-4715-A737-29384B38E4CF}"/>
              </a:ext>
            </a:extLst>
          </p:cNvPr>
          <p:cNvCxnSpPr/>
          <p:nvPr/>
        </p:nvCxnSpPr>
        <p:spPr>
          <a:xfrm flipV="1">
            <a:off x="7048870" y="3480047"/>
            <a:ext cx="523782" cy="461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13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E6C6B-C151-4E52-B1CB-17C3797E59E8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01810" y="4093817"/>
            <a:ext cx="117687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D3F306-47E5-497C-BCD2-0E70FEA28628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60598" y="4093817"/>
            <a:ext cx="308697" cy="1852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DA773-1116-45C4-82CB-7727780CC85C}"/>
              </a:ext>
            </a:extLst>
          </p:cNvPr>
          <p:cNvCxnSpPr>
            <a:endCxn id="18" idx="0"/>
          </p:cNvCxnSpPr>
          <p:nvPr/>
        </p:nvCxnSpPr>
        <p:spPr>
          <a:xfrm flipH="1">
            <a:off x="3781887" y="3986074"/>
            <a:ext cx="195309" cy="257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C7D48D-7672-41A0-80F6-B776300D3367}"/>
              </a:ext>
            </a:extLst>
          </p:cNvPr>
          <p:cNvCxnSpPr/>
          <p:nvPr/>
        </p:nvCxnSpPr>
        <p:spPr>
          <a:xfrm>
            <a:off x="4252404" y="4012707"/>
            <a:ext cx="186431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0735DA-5F9A-4EC2-9E13-85F7D1247C51}"/>
              </a:ext>
            </a:extLst>
          </p:cNvPr>
          <p:cNvCxnSpPr/>
          <p:nvPr/>
        </p:nvCxnSpPr>
        <p:spPr>
          <a:xfrm flipH="1">
            <a:off x="4279037" y="3204839"/>
            <a:ext cx="603681" cy="3906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ECB4DD-8D7D-4992-AEDD-BDDD55CADFE5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82119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171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56092E-FB14-4611-96EF-B4121582028E}"/>
              </a:ext>
            </a:extLst>
          </p:cNvPr>
          <p:cNvCxnSpPr>
            <a:endCxn id="17" idx="1"/>
          </p:cNvCxnSpPr>
          <p:nvPr/>
        </p:nvCxnSpPr>
        <p:spPr>
          <a:xfrm>
            <a:off x="2512381" y="3994951"/>
            <a:ext cx="168675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BD08C2-B0BC-4B1C-8CB6-CBC594AB0E6B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4012707"/>
            <a:ext cx="150920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19C874-D81A-4FAA-A36C-82EB7C9ABB7F}"/>
              </a:ext>
            </a:extLst>
          </p:cNvPr>
          <p:cNvCxnSpPr/>
          <p:nvPr/>
        </p:nvCxnSpPr>
        <p:spPr>
          <a:xfrm>
            <a:off x="4234649" y="4030462"/>
            <a:ext cx="168675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6EA6BE-2F69-45CE-937C-63A1505AE256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539666" y="4093817"/>
            <a:ext cx="179831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C40D51-66FD-4DEB-B7C7-05CC9F34CA8D}"/>
              </a:ext>
            </a:extLst>
          </p:cNvPr>
          <p:cNvCxnSpPr>
            <a:endCxn id="16" idx="7"/>
          </p:cNvCxnSpPr>
          <p:nvPr/>
        </p:nvCxnSpPr>
        <p:spPr>
          <a:xfrm flipH="1">
            <a:off x="6533965" y="4030462"/>
            <a:ext cx="159798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F6C9AF-6FA5-476B-BBD2-8075F89C9838}"/>
              </a:ext>
            </a:extLst>
          </p:cNvPr>
          <p:cNvCxnSpPr>
            <a:endCxn id="25" idx="0"/>
          </p:cNvCxnSpPr>
          <p:nvPr/>
        </p:nvCxnSpPr>
        <p:spPr>
          <a:xfrm>
            <a:off x="6995604" y="4039340"/>
            <a:ext cx="115410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656BA-CBB6-4B05-AD3C-F3516E9381FA}"/>
              </a:ext>
            </a:extLst>
          </p:cNvPr>
          <p:cNvCxnSpPr/>
          <p:nvPr/>
        </p:nvCxnSpPr>
        <p:spPr>
          <a:xfrm flipH="1">
            <a:off x="7004482" y="3169328"/>
            <a:ext cx="559293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78B4D9-F8AB-448E-94F8-1E521BFFFCA7}"/>
              </a:ext>
            </a:extLst>
          </p:cNvPr>
          <p:cNvCxnSpPr/>
          <p:nvPr/>
        </p:nvCxnSpPr>
        <p:spPr>
          <a:xfrm flipH="1">
            <a:off x="4323425" y="3213717"/>
            <a:ext cx="585926" cy="35510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693C4-1D51-4B4C-8D97-EBA836A32F1B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10988F-71B9-44B8-AAE1-B4A5DC3D050C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81326D-A0AF-4D16-B9AD-B2F3E2AAB656}"/>
              </a:ext>
            </a:extLst>
          </p:cNvPr>
          <p:cNvCxnSpPr>
            <a:endCxn id="4" idx="0"/>
          </p:cNvCxnSpPr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DBF7E8-70B9-4DD4-B6E7-E827B536E794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E91BAB-64F1-43EC-8675-9ABDDE4C4B10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084EA1-9057-4F03-A1DB-C155A1A58DA0}"/>
              </a:ext>
            </a:extLst>
          </p:cNvPr>
          <p:cNvCxnSpPr>
            <a:endCxn id="16" idx="7"/>
          </p:cNvCxnSpPr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44E287-4A89-4642-939E-3091CCF3B643}"/>
              </a:ext>
            </a:extLst>
          </p:cNvPr>
          <p:cNvCxnSpPr>
            <a:endCxn id="25" idx="0"/>
          </p:cNvCxnSpPr>
          <p:nvPr/>
        </p:nvCxnSpPr>
        <p:spPr>
          <a:xfrm>
            <a:off x="6986726" y="4012707"/>
            <a:ext cx="133165" cy="2308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CB845F-0EEC-4C20-AD0D-13C6239BAB9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084383" y="3435735"/>
            <a:ext cx="330870" cy="12421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83B024-BAEF-4DB9-8B39-835DEF6C99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B1432E-3F0C-4B14-BEA9-1FDAF9FEF340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6E41B3-F850-4227-A192-FB1CBCF8C6D7}"/>
              </a:ext>
            </a:extLst>
          </p:cNvPr>
          <p:cNvCxnSpPr>
            <a:cxnSpLocks/>
          </p:cNvCxnSpPr>
          <p:nvPr/>
        </p:nvCxnSpPr>
        <p:spPr>
          <a:xfrm flipV="1">
            <a:off x="7849987" y="3559946"/>
            <a:ext cx="263965" cy="1257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16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541042-32B1-49E2-82BD-34E7318E7C19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9151DF-045E-4595-A429-7DD6C9C06B38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2B0F1A-CC27-428E-AF6C-D6CE8A954E92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6F3DD5-CFD9-498A-A499-D0F8899C20BC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1C7263-EAA9-4421-BDE8-3FF9675945DB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BDD25-E734-4582-8537-54522C6513E9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F24B021-ECA1-4E2E-ABFB-EDBE47AC92E1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240287" y="3381290"/>
            <a:ext cx="155209" cy="13411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D645E2-9E61-403A-8CFF-E3814CD3AF15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72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43E407-22CF-46ED-91B7-F6F36D870A1B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9914BE-B92F-479D-80B4-DA05EBC27F77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4EE1B7-97E4-4525-8FCA-97127C525018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C70320-AC1A-49BA-94B7-3F170C619F7F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CE1B86-BA89-4658-A37D-E49EF25B0A0F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C9F78E-41F4-4ECB-A2C0-7D22FCF550B9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0BA421-55EC-4D8B-923D-ADEE8B1F865B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196171" y="3381290"/>
            <a:ext cx="199325" cy="13526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CF3C22-A634-41A0-913A-E5D0F5B6ABC7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1179587" y="3513481"/>
            <a:ext cx="846935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F1FC6C7-A9AD-422B-A32C-625DA39D9E35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33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643400-AA3E-4AA8-ABA7-7078AA47942C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E8FBAD8-0C66-445F-8751-09DA96932C8A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68F752-7685-42FD-BFA6-80B636A4BA0C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B667E4-249D-4C0B-9B04-ACD5DB1DB766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FA8EA-21FC-4A04-B28D-ABD41CA08D2D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32C9A98-3872-47AD-9AAD-697B133B2A94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88C7F7-45CD-4D43-8FBD-A752EA7EEFE0}"/>
              </a:ext>
            </a:extLst>
          </p:cNvPr>
          <p:cNvCxnSpPr>
            <a:cxnSpLocks/>
          </p:cNvCxnSpPr>
          <p:nvPr/>
        </p:nvCxnSpPr>
        <p:spPr>
          <a:xfrm flipH="1">
            <a:off x="7315200" y="3950250"/>
            <a:ext cx="314961" cy="2860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964439-7A3F-4AA5-BB4C-E36705667CA4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2350" cy="284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6D42B5-F247-49A5-9388-1B8BCDF165DD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40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8C1A54-E7DF-43B4-AB52-87AB1CE0DCB0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0D65C0-E427-463B-959A-7F8CD23BF268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80F78F-149D-462D-80FB-1E7EA1E56B39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73A32B-00A0-4508-91E3-34F7624AA8C3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43DD6B-6EE3-49AA-B6EA-DCAEB69C2B6A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3AFCA0-6B7A-4EE3-AF64-18E18F5B26C2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964813-D36A-40FB-A5CC-2E540029A294}"/>
              </a:ext>
            </a:extLst>
          </p:cNvPr>
          <p:cNvCxnSpPr>
            <a:cxnSpLocks/>
          </p:cNvCxnSpPr>
          <p:nvPr/>
        </p:nvCxnSpPr>
        <p:spPr>
          <a:xfrm flipV="1">
            <a:off x="7849987" y="3820160"/>
            <a:ext cx="0" cy="9970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DD4009-ADE3-4C6B-8D26-6323887B17C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849987" y="3477810"/>
            <a:ext cx="292678" cy="3423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957D34-AAA4-4157-A190-82A3D2B78450}"/>
              </a:ext>
            </a:extLst>
          </p:cNvPr>
          <p:cNvCxnSpPr>
            <a:endCxn id="25" idx="7"/>
          </p:cNvCxnSpPr>
          <p:nvPr/>
        </p:nvCxnSpPr>
        <p:spPr>
          <a:xfrm flipH="1">
            <a:off x="7409251" y="3820160"/>
            <a:ext cx="190429" cy="4912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0B9F67-5359-4800-A2D5-71B992BAB024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2350" cy="284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FFBF6C-A524-45D3-9DD1-22743B26B75A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88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C7C564-755E-47D3-9DBE-D0431D075CB8}"/>
              </a:ext>
            </a:extLst>
          </p:cNvPr>
          <p:cNvCxnSpPr>
            <a:stCxn id="5" idx="7"/>
          </p:cNvCxnSpPr>
          <p:nvPr/>
        </p:nvCxnSpPr>
        <p:spPr>
          <a:xfrm flipV="1">
            <a:off x="5666086" y="3957984"/>
            <a:ext cx="133285" cy="3379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31503-6ED6-4C89-8A5F-1B67A0480D25}"/>
              </a:ext>
            </a:extLst>
          </p:cNvPr>
          <p:cNvCxnSpPr/>
          <p:nvPr/>
        </p:nvCxnSpPr>
        <p:spPr>
          <a:xfrm flipH="1" flipV="1">
            <a:off x="5168348" y="3210339"/>
            <a:ext cx="397565" cy="347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4045226"/>
            <a:ext cx="764531" cy="2584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FC8AEA-7DD7-4159-AA46-B53C2E1E4910}"/>
              </a:ext>
            </a:extLst>
          </p:cNvPr>
          <p:cNvCxnSpPr>
            <a:cxnSpLocks/>
          </p:cNvCxnSpPr>
          <p:nvPr/>
        </p:nvCxnSpPr>
        <p:spPr>
          <a:xfrm flipH="1" flipV="1">
            <a:off x="3320660" y="3210339"/>
            <a:ext cx="613153" cy="3732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F02102-24AE-49B7-939F-DF5DFCD7600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7284022" y="3789678"/>
            <a:ext cx="348598" cy="494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57FECB-72C6-4DB8-A37F-C911CC455FD6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787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3FFD18-728C-46E1-AE6D-150EFEA034AD}"/>
              </a:ext>
            </a:extLst>
          </p:cNvPr>
          <p:cNvCxnSpPr/>
          <p:nvPr/>
        </p:nvCxnSpPr>
        <p:spPr>
          <a:xfrm>
            <a:off x="2390060" y="4093817"/>
            <a:ext cx="157831" cy="2118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1B82D5-76A0-40E6-8A00-3319A1573F46}"/>
              </a:ext>
            </a:extLst>
          </p:cNvPr>
          <p:cNvCxnSpPr/>
          <p:nvPr/>
        </p:nvCxnSpPr>
        <p:spPr>
          <a:xfrm flipH="1">
            <a:off x="3844031" y="4057095"/>
            <a:ext cx="124287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9B60B0-276B-4C4C-9FAA-2C7E6F99E94E}"/>
              </a:ext>
            </a:extLst>
          </p:cNvPr>
          <p:cNvCxnSpPr/>
          <p:nvPr/>
        </p:nvCxnSpPr>
        <p:spPr>
          <a:xfrm>
            <a:off x="4252404" y="4003829"/>
            <a:ext cx="204186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F44E96-812C-42E1-B6B3-1CF47EE1ACDF}"/>
              </a:ext>
            </a:extLst>
          </p:cNvPr>
          <p:cNvCxnSpPr/>
          <p:nvPr/>
        </p:nvCxnSpPr>
        <p:spPr>
          <a:xfrm>
            <a:off x="3391270" y="3160450"/>
            <a:ext cx="541538" cy="47051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0B04D7-CA9F-40DE-A69B-95A9B842FDA4}"/>
              </a:ext>
            </a:extLst>
          </p:cNvPr>
          <p:cNvCxnSpPr/>
          <p:nvPr/>
        </p:nvCxnSpPr>
        <p:spPr>
          <a:xfrm flipH="1">
            <a:off x="5557421" y="4012707"/>
            <a:ext cx="71022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FAF805-CDB7-4763-9B4A-A1C749C4006E}"/>
              </a:ext>
            </a:extLst>
          </p:cNvPr>
          <p:cNvCxnSpPr/>
          <p:nvPr/>
        </p:nvCxnSpPr>
        <p:spPr>
          <a:xfrm flipH="1">
            <a:off x="6525087" y="3994951"/>
            <a:ext cx="124288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0CC2E9-299A-461A-8ED0-148F88D36D49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247152" y="3950250"/>
            <a:ext cx="484756" cy="2843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32CAD6-B42C-4B6E-8502-850821E14EEB}"/>
              </a:ext>
            </a:extLst>
          </p:cNvPr>
          <p:cNvCxnSpPr>
            <a:cxnSpLocks/>
          </p:cNvCxnSpPr>
          <p:nvPr/>
        </p:nvCxnSpPr>
        <p:spPr>
          <a:xfrm flipV="1">
            <a:off x="7849987" y="3864717"/>
            <a:ext cx="73501" cy="952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AD50947-AB03-4EAE-A97B-E00DD2A0A1E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923488" y="3477810"/>
            <a:ext cx="219177" cy="4073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55D002-14DC-4C70-A862-0E22FB61A700}"/>
              </a:ext>
            </a:extLst>
          </p:cNvPr>
          <p:cNvCxnSpPr>
            <a:endCxn id="20" idx="1"/>
          </p:cNvCxnSpPr>
          <p:nvPr/>
        </p:nvCxnSpPr>
        <p:spPr>
          <a:xfrm>
            <a:off x="1412240" y="3911600"/>
            <a:ext cx="314960" cy="3352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654758-C5E9-43F8-9D6B-8F81DD7CBD1A}"/>
              </a:ext>
            </a:extLst>
          </p:cNvPr>
          <p:cNvCxnSpPr>
            <a:endCxn id="24" idx="0"/>
          </p:cNvCxnSpPr>
          <p:nvPr/>
        </p:nvCxnSpPr>
        <p:spPr>
          <a:xfrm>
            <a:off x="1107440" y="3830320"/>
            <a:ext cx="182880" cy="904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F90629-47A1-4F6F-B5D9-6B24C1BC1603}"/>
              </a:ext>
            </a:extLst>
          </p:cNvPr>
          <p:cNvCxnSpPr/>
          <p:nvPr/>
        </p:nvCxnSpPr>
        <p:spPr>
          <a:xfrm flipH="1" flipV="1">
            <a:off x="873760" y="3332480"/>
            <a:ext cx="243840" cy="518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EB27C9C-B5DE-4DAE-99E0-19A97889FD82}"/>
              </a:ext>
            </a:extLst>
          </p:cNvPr>
          <p:cNvSpPr txBox="1"/>
          <p:nvPr/>
        </p:nvSpPr>
        <p:spPr>
          <a:xfrm>
            <a:off x="372860" y="645574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897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7346-2EBC-4E3C-BBE4-1E33F89E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7ADA5-8E9C-4D98-A4C0-43B6C6F88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32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76512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6B30E-596C-44E3-866E-55BFF28BBF56}"/>
              </a:ext>
            </a:extLst>
          </p:cNvPr>
          <p:cNvCxnSpPr>
            <a:endCxn id="20" idx="1"/>
          </p:cNvCxnSpPr>
          <p:nvPr/>
        </p:nvCxnSpPr>
        <p:spPr>
          <a:xfrm>
            <a:off x="1189608" y="3826276"/>
            <a:ext cx="648070" cy="9499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6DB3AA-B89A-42F2-8BFE-E56238CB539F}"/>
              </a:ext>
            </a:extLst>
          </p:cNvPr>
          <p:cNvCxnSpPr>
            <a:endCxn id="17" idx="1"/>
          </p:cNvCxnSpPr>
          <p:nvPr/>
        </p:nvCxnSpPr>
        <p:spPr>
          <a:xfrm>
            <a:off x="2459115" y="3977196"/>
            <a:ext cx="142042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E65495-9932-4E6A-B7C2-13B4E6C1D4A2}"/>
              </a:ext>
            </a:extLst>
          </p:cNvPr>
          <p:cNvCxnSpPr>
            <a:endCxn id="18" idx="0"/>
          </p:cNvCxnSpPr>
          <p:nvPr/>
        </p:nvCxnSpPr>
        <p:spPr>
          <a:xfrm flipH="1">
            <a:off x="3710866" y="3959441"/>
            <a:ext cx="213064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940A06-EC9B-45F3-9155-852AE3897612}"/>
              </a:ext>
            </a:extLst>
          </p:cNvPr>
          <p:cNvCxnSpPr/>
          <p:nvPr/>
        </p:nvCxnSpPr>
        <p:spPr>
          <a:xfrm>
            <a:off x="4216893" y="3968318"/>
            <a:ext cx="186431" cy="26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954113F-6D43-4FFB-8A5F-7D9F6D3E629A}"/>
              </a:ext>
            </a:extLst>
          </p:cNvPr>
          <p:cNvCxnSpPr/>
          <p:nvPr/>
        </p:nvCxnSpPr>
        <p:spPr>
          <a:xfrm>
            <a:off x="3284738" y="3231472"/>
            <a:ext cx="585926" cy="35510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4489D1-A7BE-4B16-A1A9-327964A15EDE}"/>
              </a:ext>
            </a:extLst>
          </p:cNvPr>
          <p:cNvCxnSpPr/>
          <p:nvPr/>
        </p:nvCxnSpPr>
        <p:spPr>
          <a:xfrm flipH="1">
            <a:off x="5566299" y="3986074"/>
            <a:ext cx="159798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48F4871-9032-43CF-B0FC-A37CCA1A2576}"/>
              </a:ext>
            </a:extLst>
          </p:cNvPr>
          <p:cNvCxnSpPr>
            <a:endCxn id="16" idx="7"/>
          </p:cNvCxnSpPr>
          <p:nvPr/>
        </p:nvCxnSpPr>
        <p:spPr>
          <a:xfrm flipH="1">
            <a:off x="6507332" y="4012707"/>
            <a:ext cx="213064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80337D-C9D1-45F0-8D76-0F3FA025F4BD}"/>
              </a:ext>
            </a:extLst>
          </p:cNvPr>
          <p:cNvCxnSpPr>
            <a:endCxn id="25" idx="1"/>
          </p:cNvCxnSpPr>
          <p:nvPr/>
        </p:nvCxnSpPr>
        <p:spPr>
          <a:xfrm>
            <a:off x="6986726" y="3977196"/>
            <a:ext cx="53266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BA4794-6CC9-4773-A745-25FA73A59B7F}"/>
              </a:ext>
            </a:extLst>
          </p:cNvPr>
          <p:cNvCxnSpPr/>
          <p:nvPr/>
        </p:nvCxnSpPr>
        <p:spPr>
          <a:xfrm flipV="1">
            <a:off x="6986726" y="3409025"/>
            <a:ext cx="559293" cy="5681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7018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74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D0C735-1B21-4C0B-A202-ECBAB73319AE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37730" cy="238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A07344-21AB-432C-9AB7-CFC274562B88}"/>
              </a:ext>
            </a:extLst>
          </p:cNvPr>
          <p:cNvCxnSpPr>
            <a:endCxn id="18" idx="7"/>
          </p:cNvCxnSpPr>
          <p:nvPr/>
        </p:nvCxnSpPr>
        <p:spPr>
          <a:xfrm flipH="1">
            <a:off x="3879542" y="4030462"/>
            <a:ext cx="115409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8857A7-6D04-4845-8472-FBCED2E2B8D0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213542" cy="1408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DABFDE-050A-4C88-9774-6DF2CCC1B1EA}"/>
              </a:ext>
            </a:extLst>
          </p:cNvPr>
          <p:cNvCxnSpPr>
            <a:stCxn id="10" idx="2"/>
            <a:endCxn id="5" idx="0"/>
          </p:cNvCxnSpPr>
          <p:nvPr/>
        </p:nvCxnSpPr>
        <p:spPr>
          <a:xfrm flipH="1">
            <a:off x="5513033" y="4093817"/>
            <a:ext cx="206464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068AA8-FBCA-453B-816C-19990ADC6256}"/>
              </a:ext>
            </a:extLst>
          </p:cNvPr>
          <p:cNvCxnSpPr>
            <a:endCxn id="16" idx="7"/>
          </p:cNvCxnSpPr>
          <p:nvPr/>
        </p:nvCxnSpPr>
        <p:spPr>
          <a:xfrm flipH="1">
            <a:off x="6480699" y="4003829"/>
            <a:ext cx="195309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D0B4D8-9407-4359-91B8-731033A54B92}"/>
              </a:ext>
            </a:extLst>
          </p:cNvPr>
          <p:cNvCxnSpPr/>
          <p:nvPr/>
        </p:nvCxnSpPr>
        <p:spPr>
          <a:xfrm flipH="1">
            <a:off x="4296792" y="3213717"/>
            <a:ext cx="541538" cy="3639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824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1F4A0F-C4E3-4D88-BCB2-706A887387C9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94758" cy="2098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AEBBC2-B1C6-4BEF-A9AD-5CE20EE96541}"/>
              </a:ext>
            </a:extLst>
          </p:cNvPr>
          <p:cNvCxnSpPr>
            <a:endCxn id="18" idx="7"/>
          </p:cNvCxnSpPr>
          <p:nvPr/>
        </p:nvCxnSpPr>
        <p:spPr>
          <a:xfrm flipH="1">
            <a:off x="3912549" y="4093817"/>
            <a:ext cx="92746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BC72E8-B4DF-41A4-B51C-1ECEEA8415BF}"/>
              </a:ext>
            </a:extLst>
          </p:cNvPr>
          <p:cNvCxnSpPr/>
          <p:nvPr/>
        </p:nvCxnSpPr>
        <p:spPr>
          <a:xfrm>
            <a:off x="4270159" y="4012707"/>
            <a:ext cx="177554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5162F4-C079-48DE-9F79-CA809BE85C98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94951"/>
            <a:ext cx="106532" cy="2308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EB6DDF-B57A-4875-84B5-11841F315064}"/>
              </a:ext>
            </a:extLst>
          </p:cNvPr>
          <p:cNvCxnSpPr>
            <a:endCxn id="16" idx="7"/>
          </p:cNvCxnSpPr>
          <p:nvPr/>
        </p:nvCxnSpPr>
        <p:spPr>
          <a:xfrm flipH="1">
            <a:off x="6507332" y="4012707"/>
            <a:ext cx="204186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DB2F76-4CE1-4ACE-94A5-F782B1C479C7}"/>
              </a:ext>
            </a:extLst>
          </p:cNvPr>
          <p:cNvCxnSpPr>
            <a:endCxn id="25" idx="0"/>
          </p:cNvCxnSpPr>
          <p:nvPr/>
        </p:nvCxnSpPr>
        <p:spPr>
          <a:xfrm>
            <a:off x="6951216" y="3994951"/>
            <a:ext cx="168675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2FF934-6C69-49E3-8217-5022B0ED3C8F}"/>
              </a:ext>
            </a:extLst>
          </p:cNvPr>
          <p:cNvCxnSpPr/>
          <p:nvPr/>
        </p:nvCxnSpPr>
        <p:spPr>
          <a:xfrm flipH="1">
            <a:off x="6995604" y="3204839"/>
            <a:ext cx="523782" cy="36398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8BF1C3-2F68-436F-9F07-6074697BD691}"/>
              </a:ext>
            </a:extLst>
          </p:cNvPr>
          <p:cNvCxnSpPr/>
          <p:nvPr/>
        </p:nvCxnSpPr>
        <p:spPr>
          <a:xfrm flipH="1">
            <a:off x="4296792" y="3320249"/>
            <a:ext cx="568171" cy="301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3553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E96483-31D9-4210-B3BF-BDF52F439C50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6F04EB-1C32-4A13-8464-1CC6D2AB25F7}"/>
              </a:ext>
            </a:extLst>
          </p:cNvPr>
          <p:cNvCxnSpPr>
            <a:endCxn id="18" idx="0"/>
          </p:cNvCxnSpPr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072F7D-09FB-4BB7-9D91-E1C2A59A46BB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4B0249-4961-4A92-B8E7-06BFD5F9C16A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2A894F-BE5E-44E1-84C2-AB17C5CF87A3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BA8F1D-4017-43F4-BF09-BBAF45303459}"/>
              </a:ext>
            </a:extLst>
          </p:cNvPr>
          <p:cNvCxnSpPr>
            <a:endCxn id="16" idx="7"/>
          </p:cNvCxnSpPr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E30803-7FEA-442A-927A-84343521F413}"/>
              </a:ext>
            </a:extLst>
          </p:cNvPr>
          <p:cNvCxnSpPr>
            <a:endCxn id="25" idx="0"/>
          </p:cNvCxnSpPr>
          <p:nvPr/>
        </p:nvCxnSpPr>
        <p:spPr>
          <a:xfrm>
            <a:off x="7013359" y="3941685"/>
            <a:ext cx="150921" cy="2929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262EC8-8291-4978-9020-1D5D6ED000E9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6995605" y="3435735"/>
            <a:ext cx="419648" cy="1064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61D2467-7E0A-422D-9A28-A48A7E5AA3D0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4E06AD-7A65-4B60-B242-A7D63E3CB6D1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B8E339-11C6-4A8D-BC08-356C615A5C49}"/>
              </a:ext>
            </a:extLst>
          </p:cNvPr>
          <p:cNvCxnSpPr>
            <a:stCxn id="20" idx="0"/>
            <a:endCxn id="31" idx="2"/>
          </p:cNvCxnSpPr>
          <p:nvPr/>
        </p:nvCxnSpPr>
        <p:spPr>
          <a:xfrm flipV="1">
            <a:off x="7731908" y="3455722"/>
            <a:ext cx="604220" cy="13614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666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FBF776-9C0E-4E01-BE96-7304871DF4F4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54055F-59F6-4948-B041-BA0300E21AB9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A4D399-DDCF-4F75-8A04-80D2FBBE6324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E65D411-EE67-4392-AF30-E13B2A0C7B1F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13FCCF-BD22-4660-8160-23C595A24286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ECF253-6B5D-4DA5-9C6F-FA62DE82F674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FD14B5-B276-439A-84F9-2DBADBF1BD56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1318B4-ED41-4939-8C77-6757F1D8885D}"/>
              </a:ext>
            </a:extLst>
          </p:cNvPr>
          <p:cNvCxnSpPr>
            <a:stCxn id="20" idx="0"/>
            <a:endCxn id="11" idx="3"/>
          </p:cNvCxnSpPr>
          <p:nvPr/>
        </p:nvCxnSpPr>
        <p:spPr>
          <a:xfrm flipH="1" flipV="1">
            <a:off x="7086662" y="3739874"/>
            <a:ext cx="98680" cy="10198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567C68-7BE1-46FD-90EF-E2CF00ED9FA8}"/>
              </a:ext>
            </a:extLst>
          </p:cNvPr>
          <p:cNvCxnSpPr>
            <a:stCxn id="21" idx="2"/>
            <a:endCxn id="11" idx="3"/>
          </p:cNvCxnSpPr>
          <p:nvPr/>
        </p:nvCxnSpPr>
        <p:spPr>
          <a:xfrm flipH="1">
            <a:off x="7086662" y="3381290"/>
            <a:ext cx="308834" cy="3585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67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68E475-6892-4D06-9F59-FD0034A3EB5E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CB59E0-8855-42EA-8B07-6ED74E2FBEDB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031C09-E731-476C-808C-055146F05785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F91ED0-DCDF-4E47-A64F-2F2463F09571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BCCBD4-0E8C-475F-BFEA-938A7BCA3BA3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30D554-5103-4C2A-BFBF-0389D2AB6D9A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7416BB-6E43-48AE-9AE1-6D82BCA80112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946135-0E88-4617-AFCF-42EFD6EC51A5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86662" y="3840480"/>
            <a:ext cx="98680" cy="919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5D6F61-0A3A-4D2F-BE6F-BFDF3A41865E}"/>
              </a:ext>
            </a:extLst>
          </p:cNvPr>
          <p:cNvCxnSpPr>
            <a:endCxn id="11" idx="3"/>
          </p:cNvCxnSpPr>
          <p:nvPr/>
        </p:nvCxnSpPr>
        <p:spPr>
          <a:xfrm flipH="1">
            <a:off x="7081520" y="3302000"/>
            <a:ext cx="19304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9A25929-026A-44E5-B54D-0E86C34B5AA4}"/>
              </a:ext>
            </a:extLst>
          </p:cNvPr>
          <p:cNvCxnSpPr>
            <a:endCxn id="22" idx="0"/>
          </p:cNvCxnSpPr>
          <p:nvPr/>
        </p:nvCxnSpPr>
        <p:spPr>
          <a:xfrm flipH="1">
            <a:off x="2042160" y="3942080"/>
            <a:ext cx="10160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035AA27-8FF2-437F-98CD-225348687D95}"/>
              </a:ext>
            </a:extLst>
          </p:cNvPr>
          <p:cNvCxnSpPr/>
          <p:nvPr/>
        </p:nvCxnSpPr>
        <p:spPr>
          <a:xfrm flipH="1" flipV="1">
            <a:off x="1300480" y="3413760"/>
            <a:ext cx="812800" cy="558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851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BBF976-7707-4878-B15C-E90C792CE2C4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BFEA8B-DB5A-4B71-A6D7-1B827BEFF843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BB2F73-EC4F-4701-9572-C5FE08E9AD20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BD652E-2A7E-4222-92F7-02B6B47B4AB6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C7D21E-B0BF-4316-9C43-88F5D6C514FC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57E1758-02CC-4CD6-A233-86E0B1FF9B95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B33-3F70-45D1-B8C7-5195B82367D6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956A19-85AE-47D5-BB3B-C0CB4663D236}"/>
              </a:ext>
            </a:extLst>
          </p:cNvPr>
          <p:cNvCxnSpPr>
            <a:cxnSpLocks/>
            <a:stCxn id="27" idx="2"/>
            <a:endCxn id="25" idx="7"/>
          </p:cNvCxnSpPr>
          <p:nvPr/>
        </p:nvCxnSpPr>
        <p:spPr>
          <a:xfrm flipH="1">
            <a:off x="7409251" y="3950250"/>
            <a:ext cx="322657" cy="361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AEEE60-1633-499B-8ED3-684C03693242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1371600" y="3901440"/>
            <a:ext cx="346822" cy="3945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52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7BE10-C9FE-4CAD-B2FE-F8F41828346E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30462"/>
            <a:ext cx="188934" cy="2682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3CBF74-A7A7-49F7-A935-2A1BAB599C1C}"/>
              </a:ext>
            </a:extLst>
          </p:cNvPr>
          <p:cNvCxnSpPr/>
          <p:nvPr/>
        </p:nvCxnSpPr>
        <p:spPr>
          <a:xfrm flipV="1">
            <a:off x="4864963" y="4074850"/>
            <a:ext cx="497150" cy="1420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427669-71A0-4B34-8DF5-DB9AEC1ECE7E}"/>
              </a:ext>
            </a:extLst>
          </p:cNvPr>
          <p:cNvCxnSpPr>
            <a:stCxn id="5" idx="7"/>
            <a:endCxn id="10" idx="2"/>
          </p:cNvCxnSpPr>
          <p:nvPr/>
        </p:nvCxnSpPr>
        <p:spPr>
          <a:xfrm flipV="1">
            <a:off x="5666086" y="4030462"/>
            <a:ext cx="68889" cy="265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C77034-A90F-40F8-87E7-F705A4E4F20B}"/>
              </a:ext>
            </a:extLst>
          </p:cNvPr>
          <p:cNvCxnSpPr/>
          <p:nvPr/>
        </p:nvCxnSpPr>
        <p:spPr>
          <a:xfrm>
            <a:off x="5184559" y="3284738"/>
            <a:ext cx="328474" cy="2840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F775A0-8FDC-4F40-95F7-4A6A25B7EE61}"/>
              </a:ext>
            </a:extLst>
          </p:cNvPr>
          <p:cNvCxnSpPr>
            <a:stCxn id="17" idx="7"/>
          </p:cNvCxnSpPr>
          <p:nvPr/>
        </p:nvCxnSpPr>
        <p:spPr>
          <a:xfrm flipV="1">
            <a:off x="3032636" y="3977196"/>
            <a:ext cx="855783" cy="3264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843826-5035-4C48-B067-EF5715CF7126}"/>
              </a:ext>
            </a:extLst>
          </p:cNvPr>
          <p:cNvCxnSpPr/>
          <p:nvPr/>
        </p:nvCxnSpPr>
        <p:spPr>
          <a:xfrm>
            <a:off x="3320249" y="3266983"/>
            <a:ext cx="506027" cy="3018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D47DB0-336C-428E-9373-FFFEFA1EC078}"/>
              </a:ext>
            </a:extLst>
          </p:cNvPr>
          <p:cNvCxnSpPr>
            <a:endCxn id="16" idx="7"/>
          </p:cNvCxnSpPr>
          <p:nvPr/>
        </p:nvCxnSpPr>
        <p:spPr>
          <a:xfrm flipH="1">
            <a:off x="6560598" y="4065973"/>
            <a:ext cx="142043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B7C9E1-EB63-446B-B572-03826B10E3FC}"/>
              </a:ext>
            </a:extLst>
          </p:cNvPr>
          <p:cNvCxnSpPr>
            <a:cxnSpLocks/>
            <a:stCxn id="25" idx="7"/>
            <a:endCxn id="29" idx="2"/>
          </p:cNvCxnSpPr>
          <p:nvPr/>
        </p:nvCxnSpPr>
        <p:spPr>
          <a:xfrm flipV="1">
            <a:off x="7409251" y="3789678"/>
            <a:ext cx="223369" cy="521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607FBC-D440-4AA9-922B-B22A43C07A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E33485-C5D3-4404-AC00-C79AC74D7F8B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CB3496-BCC1-4D08-997A-C7ACBF7BC850}"/>
              </a:ext>
            </a:extLst>
          </p:cNvPr>
          <p:cNvCxnSpPr>
            <a:cxnSpLocks/>
          </p:cNvCxnSpPr>
          <p:nvPr/>
        </p:nvCxnSpPr>
        <p:spPr>
          <a:xfrm flipV="1">
            <a:off x="7943843" y="3568823"/>
            <a:ext cx="478797" cy="13358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464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D5CE3D-C05C-4F46-BCB1-DD024F97C071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0667F8-EAEA-4D7F-A53A-895E5CBBD783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1B71D5-454C-4631-B33A-7819DA11806B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9806AE-6807-44E0-B8C3-07D0A9A5DEE7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C13057-F78B-462B-A038-13463435B261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D878F59-970D-4F14-89B5-2C40C6987A16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10EE6A-D10F-40A2-A954-F83EF61ABD74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0AC7AF-A69D-4286-AF34-1DDF5C07F3AF}"/>
              </a:ext>
            </a:extLst>
          </p:cNvPr>
          <p:cNvCxnSpPr>
            <a:cxnSpLocks/>
          </p:cNvCxnSpPr>
          <p:nvPr/>
        </p:nvCxnSpPr>
        <p:spPr>
          <a:xfrm flipH="1">
            <a:off x="7325360" y="3850640"/>
            <a:ext cx="189182" cy="3751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3E8123-E8E2-4C29-9555-09B88E3432E2}"/>
              </a:ext>
            </a:extLst>
          </p:cNvPr>
          <p:cNvCxnSpPr>
            <a:cxnSpLocks/>
          </p:cNvCxnSpPr>
          <p:nvPr/>
        </p:nvCxnSpPr>
        <p:spPr>
          <a:xfrm flipV="1">
            <a:off x="7731908" y="3759200"/>
            <a:ext cx="101452" cy="1057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A42FBF-76ED-460C-A684-0E0F9CECBF5E}"/>
              </a:ext>
            </a:extLst>
          </p:cNvPr>
          <p:cNvCxnSpPr>
            <a:cxnSpLocks/>
          </p:cNvCxnSpPr>
          <p:nvPr/>
        </p:nvCxnSpPr>
        <p:spPr>
          <a:xfrm flipH="1">
            <a:off x="7833360" y="3251200"/>
            <a:ext cx="193040" cy="50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3082554-DAD8-4F5C-A6A1-927EE0CDC1AF}"/>
              </a:ext>
            </a:extLst>
          </p:cNvPr>
          <p:cNvCxnSpPr>
            <a:stCxn id="20" idx="1"/>
            <a:endCxn id="21" idx="2"/>
          </p:cNvCxnSpPr>
          <p:nvPr/>
        </p:nvCxnSpPr>
        <p:spPr>
          <a:xfrm flipH="1" flipV="1">
            <a:off x="1290320" y="3972560"/>
            <a:ext cx="428102" cy="3233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255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708439-F557-4323-9646-FDE49C9E3976}"/>
              </a:ext>
            </a:extLst>
          </p:cNvPr>
          <p:cNvSpPr txBox="1"/>
          <p:nvPr/>
        </p:nvSpPr>
        <p:spPr>
          <a:xfrm>
            <a:off x="372860" y="64557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Iso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116805-E942-46A9-8F71-C24224B51B5C}"/>
              </a:ext>
            </a:extLst>
          </p:cNvPr>
          <p:cNvCxnSpPr/>
          <p:nvPr/>
        </p:nvCxnSpPr>
        <p:spPr>
          <a:xfrm>
            <a:off x="2390060" y="4093817"/>
            <a:ext cx="219975" cy="1763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80FAFF-D871-48E7-A55E-4EFD67EC0FEF}"/>
              </a:ext>
            </a:extLst>
          </p:cNvPr>
          <p:cNvCxnSpPr/>
          <p:nvPr/>
        </p:nvCxnSpPr>
        <p:spPr>
          <a:xfrm flipH="1">
            <a:off x="3781887" y="4003829"/>
            <a:ext cx="186431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660312-AE65-43D4-AF1F-5E20E169A7C3}"/>
              </a:ext>
            </a:extLst>
          </p:cNvPr>
          <p:cNvCxnSpPr/>
          <p:nvPr/>
        </p:nvCxnSpPr>
        <p:spPr>
          <a:xfrm>
            <a:off x="4252404" y="4012707"/>
            <a:ext cx="150920" cy="2130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91612D-0375-44F9-8FBF-0BF26A38E440}"/>
              </a:ext>
            </a:extLst>
          </p:cNvPr>
          <p:cNvCxnSpPr/>
          <p:nvPr/>
        </p:nvCxnSpPr>
        <p:spPr>
          <a:xfrm flipH="1">
            <a:off x="4305670" y="3160450"/>
            <a:ext cx="523782" cy="3817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49DA18B-CCAA-46B4-9D84-339BB2E2C4A1}"/>
              </a:ext>
            </a:extLst>
          </p:cNvPr>
          <p:cNvCxnSpPr/>
          <p:nvPr/>
        </p:nvCxnSpPr>
        <p:spPr>
          <a:xfrm flipH="1">
            <a:off x="5504155" y="3986074"/>
            <a:ext cx="124288" cy="239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188BFF-74D7-40C1-81F0-F145B045C4E3}"/>
              </a:ext>
            </a:extLst>
          </p:cNvPr>
          <p:cNvCxnSpPr/>
          <p:nvPr/>
        </p:nvCxnSpPr>
        <p:spPr>
          <a:xfrm flipH="1">
            <a:off x="6516210" y="3977196"/>
            <a:ext cx="168675" cy="2663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AAFDC4-6387-4201-BBFF-AC8DAB878215}"/>
              </a:ext>
            </a:extLst>
          </p:cNvPr>
          <p:cNvCxnSpPr>
            <a:endCxn id="25" idx="7"/>
          </p:cNvCxnSpPr>
          <p:nvPr/>
        </p:nvCxnSpPr>
        <p:spPr>
          <a:xfrm flipH="1">
            <a:off x="7406640" y="3850640"/>
            <a:ext cx="18288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972582-09E2-4CE9-8573-348522416E0C}"/>
              </a:ext>
            </a:extLst>
          </p:cNvPr>
          <p:cNvCxnSpPr>
            <a:stCxn id="27" idx="3"/>
          </p:cNvCxnSpPr>
          <p:nvPr/>
        </p:nvCxnSpPr>
        <p:spPr>
          <a:xfrm flipH="1">
            <a:off x="7843520" y="3596307"/>
            <a:ext cx="105755" cy="1189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FAE2EC-D200-41B8-B9F6-CFC3D20E8F3F}"/>
              </a:ext>
            </a:extLst>
          </p:cNvPr>
          <p:cNvCxnSpPr>
            <a:stCxn id="27" idx="3"/>
          </p:cNvCxnSpPr>
          <p:nvPr/>
        </p:nvCxnSpPr>
        <p:spPr>
          <a:xfrm flipV="1">
            <a:off x="7949275" y="3322320"/>
            <a:ext cx="87285" cy="2739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386EAFF-79E1-4F69-8CCC-336B962F9D11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1432560" y="3911600"/>
            <a:ext cx="285862" cy="3843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6A5D71-EB1B-4476-B750-CA82087B34A2}"/>
              </a:ext>
            </a:extLst>
          </p:cNvPr>
          <p:cNvCxnSpPr>
            <a:stCxn id="24" idx="1"/>
          </p:cNvCxnSpPr>
          <p:nvPr/>
        </p:nvCxnSpPr>
        <p:spPr>
          <a:xfrm flipH="1" flipV="1">
            <a:off x="1148080" y="3911600"/>
            <a:ext cx="12038" cy="90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EFAD02-10F4-41DA-B5D3-79A1210DB5B5}"/>
              </a:ext>
            </a:extLst>
          </p:cNvPr>
          <p:cNvCxnSpPr/>
          <p:nvPr/>
        </p:nvCxnSpPr>
        <p:spPr>
          <a:xfrm flipH="1" flipV="1">
            <a:off x="924560" y="3271520"/>
            <a:ext cx="223520" cy="640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253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AF8C-288D-41AF-9F2D-6B32800A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FE3A4-C0FF-460C-A285-59C2F2242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737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2B3F4D-DA37-4A69-BAE9-CC1014B275AF}"/>
              </a:ext>
            </a:extLst>
          </p:cNvPr>
          <p:cNvCxnSpPr>
            <a:endCxn id="5" idx="7"/>
          </p:cNvCxnSpPr>
          <p:nvPr/>
        </p:nvCxnSpPr>
        <p:spPr>
          <a:xfrm flipH="1">
            <a:off x="5628443" y="4021584"/>
            <a:ext cx="133165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E42A5D-E50E-497C-A611-36BCFE77148D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6109" y="4093817"/>
            <a:ext cx="27318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D66D3F1-EF34-490E-AA12-185721530692}"/>
              </a:ext>
            </a:extLst>
          </p:cNvPr>
          <p:cNvCxnSpPr>
            <a:stCxn id="4" idx="2"/>
          </p:cNvCxnSpPr>
          <p:nvPr/>
        </p:nvCxnSpPr>
        <p:spPr>
          <a:xfrm flipH="1">
            <a:off x="4563122" y="4646541"/>
            <a:ext cx="228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3598EC-069E-4077-8092-0FF955E8C126}"/>
              </a:ext>
            </a:extLst>
          </p:cNvPr>
          <p:cNvCxnSpPr/>
          <p:nvPr/>
        </p:nvCxnSpPr>
        <p:spPr>
          <a:xfrm flipH="1">
            <a:off x="4367814" y="4829452"/>
            <a:ext cx="195308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29494A-6DA6-4591-B328-E83775CCE150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4471" cy="156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061C256-AA9F-4C55-9203-37F77AF0D494}"/>
              </a:ext>
            </a:extLst>
          </p:cNvPr>
          <p:cNvCxnSpPr/>
          <p:nvPr/>
        </p:nvCxnSpPr>
        <p:spPr>
          <a:xfrm flipH="1">
            <a:off x="3551068" y="4802819"/>
            <a:ext cx="142043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418AC4-8ECA-4ED0-9DCE-7B422E715D20}"/>
              </a:ext>
            </a:extLst>
          </p:cNvPr>
          <p:cNvCxnSpPr>
            <a:stCxn id="17" idx="4"/>
          </p:cNvCxnSpPr>
          <p:nvPr/>
        </p:nvCxnSpPr>
        <p:spPr>
          <a:xfrm flipH="1">
            <a:off x="2805344" y="4651511"/>
            <a:ext cx="3383" cy="1513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6C5CE4-778C-46D3-81BD-2077812C512A}"/>
              </a:ext>
            </a:extLst>
          </p:cNvPr>
          <p:cNvCxnSpPr/>
          <p:nvPr/>
        </p:nvCxnSpPr>
        <p:spPr>
          <a:xfrm flipH="1">
            <a:off x="2610035" y="4802819"/>
            <a:ext cx="195309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F3E2FFC-75F5-43CE-BB73-5C8F8E4D9829}"/>
              </a:ext>
            </a:extLst>
          </p:cNvPr>
          <p:cNvCxnSpPr>
            <a:endCxn id="25" idx="0"/>
          </p:cNvCxnSpPr>
          <p:nvPr/>
        </p:nvCxnSpPr>
        <p:spPr>
          <a:xfrm flipH="1">
            <a:off x="7199790" y="1464816"/>
            <a:ext cx="248575" cy="27787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9D5B6B7-F90E-4C0E-952E-30DDE4E565F6}"/>
              </a:ext>
            </a:extLst>
          </p:cNvPr>
          <p:cNvCxnSpPr>
            <a:endCxn id="20" idx="0"/>
          </p:cNvCxnSpPr>
          <p:nvPr/>
        </p:nvCxnSpPr>
        <p:spPr>
          <a:xfrm>
            <a:off x="1553592" y="1882066"/>
            <a:ext cx="435006" cy="28408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76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A5F359-3E3A-4E8A-B553-CA2FEF1F379A}"/>
              </a:ext>
            </a:extLst>
          </p:cNvPr>
          <p:cNvCxnSpPr>
            <a:endCxn id="16" idx="7"/>
          </p:cNvCxnSpPr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702A1F-598A-4FFE-A5A7-E144B4EC97D3}"/>
              </a:ext>
            </a:extLst>
          </p:cNvPr>
          <p:cNvCxnSpPr>
            <a:endCxn id="5" idx="0"/>
          </p:cNvCxnSpPr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681060-CAE0-4752-A568-C75BD0D690F2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22EA23-BF15-434C-B226-3BB2931AE69B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B3AE9F-9711-41E9-BAEC-74D1D66E005B}"/>
              </a:ext>
            </a:extLst>
          </p:cNvPr>
          <p:cNvCxnSpPr>
            <a:stCxn id="18" idx="4"/>
          </p:cNvCxnSpPr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05F9562-ACF2-4CF2-879D-1598F8D26178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41F60-6CC5-4A6F-900C-F568314825FA}"/>
              </a:ext>
            </a:extLst>
          </p:cNvPr>
          <p:cNvCxnSpPr>
            <a:stCxn id="17" idx="4"/>
          </p:cNvCxnSpPr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0FE003-7D12-483A-8943-BE9700D8FF52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47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220F69-17BA-497D-BFDA-9D985513C8B0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553592"/>
            <a:ext cx="5571" cy="26981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02FDC6-9154-4C20-B389-595D6BBD5DB9}"/>
              </a:ext>
            </a:extLst>
          </p:cNvPr>
          <p:cNvCxnSpPr>
            <a:stCxn id="16" idx="7"/>
          </p:cNvCxnSpPr>
          <p:nvPr/>
        </p:nvCxnSpPr>
        <p:spPr>
          <a:xfrm flipV="1">
            <a:off x="6542855" y="4163627"/>
            <a:ext cx="275195" cy="1323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E62EE9-936B-4293-94DD-1631B5178E14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592932" y="4093817"/>
            <a:ext cx="126565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EDF77C-D8CE-4DCB-9843-36C9B0B35E1E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15469" cy="2006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035FF5-10E9-4CDB-8BEC-DCEB7C1F5296}"/>
              </a:ext>
            </a:extLst>
          </p:cNvPr>
          <p:cNvCxnSpPr/>
          <p:nvPr/>
        </p:nvCxnSpPr>
        <p:spPr>
          <a:xfrm flipH="1">
            <a:off x="4376691" y="4847208"/>
            <a:ext cx="204187" cy="8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B5C40C-F2E6-4218-9B35-B4C755DE751F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39981" cy="209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C2811D-A75A-4124-858D-E4F03ECC6A9E}"/>
              </a:ext>
            </a:extLst>
          </p:cNvPr>
          <p:cNvCxnSpPr/>
          <p:nvPr/>
        </p:nvCxnSpPr>
        <p:spPr>
          <a:xfrm flipH="1" flipV="1">
            <a:off x="3524435" y="4847208"/>
            <a:ext cx="204186" cy="88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904E9D-2534-4219-91BC-80D21DEDF44A}"/>
              </a:ext>
            </a:extLst>
          </p:cNvPr>
          <p:cNvCxnSpPr>
            <a:stCxn id="17" idx="4"/>
          </p:cNvCxnSpPr>
          <p:nvPr/>
        </p:nvCxnSpPr>
        <p:spPr>
          <a:xfrm>
            <a:off x="2808727" y="4651511"/>
            <a:ext cx="14372" cy="1956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902ABB7-71A4-4DB6-855A-06943A728144}"/>
              </a:ext>
            </a:extLst>
          </p:cNvPr>
          <p:cNvCxnSpPr/>
          <p:nvPr/>
        </p:nvCxnSpPr>
        <p:spPr>
          <a:xfrm flipH="1">
            <a:off x="2610035" y="4847208"/>
            <a:ext cx="213064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81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BE1E29-2195-42CE-927B-1DF747EA8EA2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28769" y="1154097"/>
            <a:ext cx="56573" cy="3097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17920C-ECF7-4ABF-9A34-6FCF630E10CB}"/>
              </a:ext>
            </a:extLst>
          </p:cNvPr>
          <p:cNvCxnSpPr/>
          <p:nvPr/>
        </p:nvCxnSpPr>
        <p:spPr>
          <a:xfrm flipH="1">
            <a:off x="7847860" y="1677880"/>
            <a:ext cx="452761" cy="31604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5A60E3-C620-4A5A-94C2-3A7E081AB583}"/>
              </a:ext>
            </a:extLst>
          </p:cNvPr>
          <p:cNvCxnSpPr>
            <a:endCxn id="16" idx="7"/>
          </p:cNvCxnSpPr>
          <p:nvPr/>
        </p:nvCxnSpPr>
        <p:spPr>
          <a:xfrm flipH="1">
            <a:off x="6542843" y="4101483"/>
            <a:ext cx="204186" cy="1864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E4550A-A795-490F-9ACB-E1B1CFEF8956}"/>
              </a:ext>
            </a:extLst>
          </p:cNvPr>
          <p:cNvCxnSpPr>
            <a:endCxn id="5" idx="0"/>
          </p:cNvCxnSpPr>
          <p:nvPr/>
        </p:nvCxnSpPr>
        <p:spPr>
          <a:xfrm flipH="1">
            <a:off x="5495278" y="4021584"/>
            <a:ext cx="106532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DA71AA5-A8DA-4AC8-BFE3-F653ADDC92FC}"/>
              </a:ext>
            </a:extLst>
          </p:cNvPr>
          <p:cNvCxnSpPr>
            <a:stCxn id="17" idx="4"/>
          </p:cNvCxnSpPr>
          <p:nvPr/>
        </p:nvCxnSpPr>
        <p:spPr>
          <a:xfrm>
            <a:off x="2808727" y="4651511"/>
            <a:ext cx="23250" cy="257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59B773-956C-4267-A888-92FD35428C6F}"/>
              </a:ext>
            </a:extLst>
          </p:cNvPr>
          <p:cNvCxnSpPr/>
          <p:nvPr/>
        </p:nvCxnSpPr>
        <p:spPr>
          <a:xfrm flipH="1">
            <a:off x="2627790" y="4909351"/>
            <a:ext cx="204187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3EB521A-54BF-411C-9F5D-680B56F8195F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22226" cy="2716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BA85927-5D03-4031-A0E1-941EC919C5A4}"/>
              </a:ext>
            </a:extLst>
          </p:cNvPr>
          <p:cNvCxnSpPr/>
          <p:nvPr/>
        </p:nvCxnSpPr>
        <p:spPr>
          <a:xfrm flipH="1">
            <a:off x="3506680" y="4918229"/>
            <a:ext cx="204186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6C7350-F151-44DD-9C05-FD8F1AB55C98}"/>
              </a:ext>
            </a:extLst>
          </p:cNvPr>
          <p:cNvCxnSpPr>
            <a:stCxn id="4" idx="2"/>
          </p:cNvCxnSpPr>
          <p:nvPr/>
        </p:nvCxnSpPr>
        <p:spPr>
          <a:xfrm flipH="1">
            <a:off x="4563122" y="4646541"/>
            <a:ext cx="2287" cy="2805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6B49EF-D5FC-47B0-8CFB-EC33D10169DE}"/>
              </a:ext>
            </a:extLst>
          </p:cNvPr>
          <p:cNvCxnSpPr/>
          <p:nvPr/>
        </p:nvCxnSpPr>
        <p:spPr>
          <a:xfrm flipH="1">
            <a:off x="4350058" y="4927107"/>
            <a:ext cx="21306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2D67F4-4ACB-4DEA-9B47-58C752CEA6A4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9A42A-B096-40D9-94A8-C3B3FBDC714E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699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5923-3140-4FEF-908C-19287CE4BA47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807039-3E80-461D-981E-DD073B9DEE24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020926-3BE9-4A91-868C-064683112FA6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141968-FABE-49D5-B241-5ED0D933D514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964A15-130E-4EBE-9F5E-9EB986CC8450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0AD930-4AB3-4264-9F87-B684F2B27723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A7EE30-621B-4283-B6FA-ECB6DFDE643C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2ED1D6-7FB2-4FB8-8DB3-2A18BFE5F88D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A920D81-EE57-40E1-A194-80E4AA6EFA9E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86662" y="645574"/>
            <a:ext cx="98680" cy="4114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CC813D6-98CA-40DC-BA46-6AE1B2F7097C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201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89333E-00EE-4E3C-A1F2-B855411EB2D8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22A2DE7-0E32-4146-A271-8D485609DF87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8EF6CE-BE6A-4D4C-A2D3-D0764E05E14D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C2FAED-739B-4911-A795-DDE643635546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085DF0-E1CB-49C7-934B-AE23BC993AD3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0E0C5E-650B-4338-9217-DADABADB52D2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544862-D05B-4F79-BDE7-4D90EB077342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BA9D90-2282-4B74-A40F-B99BFD37E4DB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2B60B3-5A4C-49B9-9744-098CAE958F53}"/>
              </a:ext>
            </a:extLst>
          </p:cNvPr>
          <p:cNvCxnSpPr/>
          <p:nvPr/>
        </p:nvCxnSpPr>
        <p:spPr>
          <a:xfrm flipH="1" flipV="1">
            <a:off x="1709867" y="1798320"/>
            <a:ext cx="200530" cy="2961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452BE8-C94D-4400-AF8C-8C50D110020B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1422400"/>
            <a:ext cx="0" cy="33373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97EA06D-B32F-4843-A5CC-24B3E43D2DF3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439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A47BA2-40B3-49E0-BD16-7880FAFC7A5D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D15F80-1CEE-4AB8-82FE-AD6EEE572A41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1172F0-DF63-4310-AB75-C50CF92A891A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535B88-7615-4ACE-BFDC-D837AD6CF762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AB7A64-4B45-4547-88CF-A90CA7FDF430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7DF48-FE62-478F-BBFB-12756EED72CC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5B24F2-1692-4A87-BD5A-81C312B87167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71BC65-8917-4C36-8A65-18A40091DF4F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C98E5D-4C2D-43E7-8D4A-79137179A6CA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7185342" y="1158240"/>
            <a:ext cx="460792" cy="30934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10C724B-31D0-43E6-9029-90A7D4E5F452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497866" y="1524000"/>
            <a:ext cx="444465" cy="2712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C2A6A5B-2B4F-4FA1-A987-23FD0341B032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0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21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103BB5-BDCE-42CF-BFE0-BD060D9877E3}"/>
              </a:ext>
            </a:extLst>
          </p:cNvPr>
          <p:cNvCxnSpPr>
            <a:stCxn id="17" idx="7"/>
          </p:cNvCxnSpPr>
          <p:nvPr/>
        </p:nvCxnSpPr>
        <p:spPr>
          <a:xfrm flipV="1">
            <a:off x="3032636" y="3952240"/>
            <a:ext cx="868804" cy="3514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636BCD-69A0-4E94-96C9-534C7390A201}"/>
              </a:ext>
            </a:extLst>
          </p:cNvPr>
          <p:cNvCxnSpPr>
            <a:endCxn id="18" idx="7"/>
          </p:cNvCxnSpPr>
          <p:nvPr/>
        </p:nvCxnSpPr>
        <p:spPr>
          <a:xfrm flipH="1">
            <a:off x="3931920" y="3992880"/>
            <a:ext cx="32512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521EEB-2134-46F7-9106-B4113E86B1BE}"/>
              </a:ext>
            </a:extLst>
          </p:cNvPr>
          <p:cNvCxnSpPr/>
          <p:nvPr/>
        </p:nvCxnSpPr>
        <p:spPr>
          <a:xfrm>
            <a:off x="3362960" y="3230880"/>
            <a:ext cx="48768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27757B-7EF4-4FB2-BB41-39427E4E7FAC}"/>
              </a:ext>
            </a:extLst>
          </p:cNvPr>
          <p:cNvCxnSpPr/>
          <p:nvPr/>
        </p:nvCxnSpPr>
        <p:spPr>
          <a:xfrm flipH="1">
            <a:off x="4917440" y="3942080"/>
            <a:ext cx="568960" cy="314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804A5-4C8C-4A71-A92E-5B70ED2786CA}"/>
              </a:ext>
            </a:extLst>
          </p:cNvPr>
          <p:cNvCxnSpPr>
            <a:endCxn id="5" idx="7"/>
          </p:cNvCxnSpPr>
          <p:nvPr/>
        </p:nvCxnSpPr>
        <p:spPr>
          <a:xfrm flipH="1">
            <a:off x="5648960" y="3982720"/>
            <a:ext cx="13208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477641-7D4D-4FAA-AE47-29900BA06AB2}"/>
              </a:ext>
            </a:extLst>
          </p:cNvPr>
          <p:cNvCxnSpPr/>
          <p:nvPr/>
        </p:nvCxnSpPr>
        <p:spPr>
          <a:xfrm>
            <a:off x="5262880" y="3332480"/>
            <a:ext cx="243840" cy="203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2FA5D9-AE15-402F-BF0E-ECB4EA2C6F9A}"/>
              </a:ext>
            </a:extLst>
          </p:cNvPr>
          <p:cNvCxnSpPr>
            <a:endCxn id="16" idx="7"/>
          </p:cNvCxnSpPr>
          <p:nvPr/>
        </p:nvCxnSpPr>
        <p:spPr>
          <a:xfrm flipH="1">
            <a:off x="6583680" y="4003040"/>
            <a:ext cx="20320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FDA-9254-4DEE-B212-733603DDED02}"/>
              </a:ext>
            </a:extLst>
          </p:cNvPr>
          <p:cNvCxnSpPr>
            <a:cxnSpLocks/>
          </p:cNvCxnSpPr>
          <p:nvPr/>
        </p:nvCxnSpPr>
        <p:spPr>
          <a:xfrm flipH="1" flipV="1">
            <a:off x="7223760" y="3982720"/>
            <a:ext cx="8128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16FF24-C282-4D5C-9F73-1FB3082061B5}"/>
              </a:ext>
            </a:extLst>
          </p:cNvPr>
          <p:cNvCxnSpPr>
            <a:stCxn id="21" idx="2"/>
          </p:cNvCxnSpPr>
          <p:nvPr/>
        </p:nvCxnSpPr>
        <p:spPr>
          <a:xfrm flipH="1">
            <a:off x="7233920" y="3381290"/>
            <a:ext cx="161576" cy="61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588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55AFBC-16FF-4B38-93F8-4FF37C833B7A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2ED7DD-AC11-46F9-91DB-D9B1F0C81BC8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FEBD61-3D23-45F8-A130-E82136376A16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1D2E7C2-B985-47C7-823A-D293C7B39A59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45BC97-18B5-4374-A2FB-7C0C81161105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79E22E-038F-435E-8242-72EC5A857CBB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9962AF-F568-472A-950E-E4014041BDEE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F50EAA-06C2-4037-AD06-E267CBE80813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BA83B3-15D3-42C3-B312-228E6FE52C59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198880"/>
            <a:ext cx="515938" cy="30528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2581E5-80B9-4009-AFD9-D9DDF5E21B5B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899920"/>
            <a:ext cx="1219052" cy="28520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82ED50-2CFB-4843-B65C-DB90EE8668AC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869440" y="1524000"/>
            <a:ext cx="72891" cy="27122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A361B72-B3BA-4A36-A6F7-9C5F3867E0C7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696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1A5DAC-613D-41F3-948D-752D336C8AB8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00395C-636F-43AC-BDE5-3B8766FB3BB3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EBA324-3942-4334-80B3-D015FADD8B9B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D02AFB-CAF3-47F4-8499-0F8903074205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217016-9FE4-4263-BC27-7E3D1FB94DE9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2AF00CE-55EC-4872-8566-51D53BF46B72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1B5154-66F0-4C1D-ACD9-AA2C92E62437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3D85747-89F9-4299-989E-FF0845F89C92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C8611E-DADB-4DC9-A7BC-5211B9704E3C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700682" y="1625600"/>
            <a:ext cx="241649" cy="2610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424CC3-D1F2-4D34-84F2-FA2E33DA6FB8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623565" y="1920240"/>
            <a:ext cx="760462" cy="2831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408E76-E14B-43A6-9F8A-403F664CC57D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290493"/>
            <a:ext cx="329199" cy="29612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71B305B-D054-4456-BED1-8A959F4F298E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554480"/>
            <a:ext cx="873612" cy="31975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96DA24B-D1A5-45BD-A84D-9C88D71FCB41}"/>
              </a:ext>
            </a:extLst>
          </p:cNvPr>
          <p:cNvSpPr txBox="1"/>
          <p:nvPr/>
        </p:nvSpPr>
        <p:spPr>
          <a:xfrm>
            <a:off x="372860" y="645574"/>
            <a:ext cx="225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899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B3102-5D59-47E4-B4D1-F1096A801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64" y="1736727"/>
            <a:ext cx="7886700" cy="2852737"/>
          </a:xfrm>
        </p:spPr>
        <p:txBody>
          <a:bodyPr/>
          <a:lstStyle/>
          <a:p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8063-D108-4E88-A33B-C6F5BF272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152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D6647D-9D3A-4A5C-A47F-37121F5E66A8}"/>
              </a:ext>
            </a:extLst>
          </p:cNvPr>
          <p:cNvCxnSpPr>
            <a:endCxn id="25" idx="0"/>
          </p:cNvCxnSpPr>
          <p:nvPr/>
        </p:nvCxnSpPr>
        <p:spPr>
          <a:xfrm>
            <a:off x="7146524" y="1704513"/>
            <a:ext cx="17756" cy="25478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599A60-2335-470B-B9E1-CE9B6968D697}"/>
              </a:ext>
            </a:extLst>
          </p:cNvPr>
          <p:cNvCxnSpPr>
            <a:endCxn id="20" idx="0"/>
          </p:cNvCxnSpPr>
          <p:nvPr/>
        </p:nvCxnSpPr>
        <p:spPr>
          <a:xfrm>
            <a:off x="1713390" y="1509204"/>
            <a:ext cx="284086" cy="319596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EC4B8C-DD88-4103-B1C2-E3AC9740715C}"/>
              </a:ext>
            </a:extLst>
          </p:cNvPr>
          <p:cNvCxnSpPr>
            <a:stCxn id="4" idx="2"/>
          </p:cNvCxnSpPr>
          <p:nvPr/>
        </p:nvCxnSpPr>
        <p:spPr>
          <a:xfrm flipH="1">
            <a:off x="4554245" y="4646541"/>
            <a:ext cx="11164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5718EE-E32E-45F5-A12E-B66C541C9D1A}"/>
              </a:ext>
            </a:extLst>
          </p:cNvPr>
          <p:cNvCxnSpPr/>
          <p:nvPr/>
        </p:nvCxnSpPr>
        <p:spPr>
          <a:xfrm>
            <a:off x="4554245" y="4838330"/>
            <a:ext cx="195308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48C58F4-8377-42B5-AF4E-4C452F3AF996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8712" cy="167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FD2420-BAF9-4077-95BE-7405B9EFDEE3}"/>
              </a:ext>
            </a:extLst>
          </p:cNvPr>
          <p:cNvCxnSpPr/>
          <p:nvPr/>
        </p:nvCxnSpPr>
        <p:spPr>
          <a:xfrm>
            <a:off x="5450889" y="4811697"/>
            <a:ext cx="221942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0C970E-B732-4993-9EFB-C47E5B0F6DCE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37466" cy="203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00B10B5-24D3-4139-A4C5-726000A65AC9}"/>
              </a:ext>
            </a:extLst>
          </p:cNvPr>
          <p:cNvCxnSpPr/>
          <p:nvPr/>
        </p:nvCxnSpPr>
        <p:spPr>
          <a:xfrm flipV="1">
            <a:off x="6356412" y="4829452"/>
            <a:ext cx="213064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634377-7DB8-4E86-9229-F1C5E2D55874}"/>
              </a:ext>
            </a:extLst>
          </p:cNvPr>
          <p:cNvCxnSpPr>
            <a:endCxn id="18" idx="7"/>
          </p:cNvCxnSpPr>
          <p:nvPr/>
        </p:nvCxnSpPr>
        <p:spPr>
          <a:xfrm flipH="1">
            <a:off x="3844031" y="3994951"/>
            <a:ext cx="150920" cy="266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9420978-42BA-4B87-8431-492999E9B5FF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48954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185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A21B6D-9239-468A-AD0B-CC7689BE11A1}"/>
              </a:ext>
            </a:extLst>
          </p:cNvPr>
          <p:cNvCxnSpPr>
            <a:stCxn id="17" idx="1"/>
            <a:endCxn id="12" idx="2"/>
          </p:cNvCxnSpPr>
          <p:nvPr/>
        </p:nvCxnSpPr>
        <p:spPr>
          <a:xfrm flipH="1" flipV="1">
            <a:off x="2390060" y="4093817"/>
            <a:ext cx="194758" cy="2098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283054-B718-4E4F-9F52-7E5D7735E796}"/>
              </a:ext>
            </a:extLst>
          </p:cNvPr>
          <p:cNvCxnSpPr>
            <a:endCxn id="18" idx="7"/>
          </p:cNvCxnSpPr>
          <p:nvPr/>
        </p:nvCxnSpPr>
        <p:spPr>
          <a:xfrm flipH="1">
            <a:off x="3870664" y="4048217"/>
            <a:ext cx="88777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F6CBCF3-8520-4A4B-A7E8-6EC3538D3BF4}"/>
              </a:ext>
            </a:extLst>
          </p:cNvPr>
          <p:cNvCxnSpPr>
            <a:stCxn id="4" idx="2"/>
          </p:cNvCxnSpPr>
          <p:nvPr/>
        </p:nvCxnSpPr>
        <p:spPr>
          <a:xfrm flipH="1">
            <a:off x="4554245" y="4646541"/>
            <a:ext cx="11164" cy="1651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7994DF-93D0-44E8-BA8D-4C287865A16B}"/>
              </a:ext>
            </a:extLst>
          </p:cNvPr>
          <p:cNvCxnSpPr/>
          <p:nvPr/>
        </p:nvCxnSpPr>
        <p:spPr>
          <a:xfrm>
            <a:off x="4554245" y="4811697"/>
            <a:ext cx="27520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1E8CD0-BAD9-4499-9DCF-D4603294E2A6}"/>
              </a:ext>
            </a:extLst>
          </p:cNvPr>
          <p:cNvCxnSpPr>
            <a:stCxn id="5" idx="4"/>
          </p:cNvCxnSpPr>
          <p:nvPr/>
        </p:nvCxnSpPr>
        <p:spPr>
          <a:xfrm flipH="1">
            <a:off x="5442012" y="4643782"/>
            <a:ext cx="165" cy="167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53C7E2-5748-4DB2-ADB5-73C61D173BEC}"/>
              </a:ext>
            </a:extLst>
          </p:cNvPr>
          <p:cNvCxnSpPr/>
          <p:nvPr/>
        </p:nvCxnSpPr>
        <p:spPr>
          <a:xfrm flipV="1">
            <a:off x="5442012" y="4802819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AA65CA-F8E7-47B5-ADAA-2EAAF275C2FA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10833" cy="203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26A64-B0B4-456F-BFBE-05D2F8CEE9A5}"/>
              </a:ext>
            </a:extLst>
          </p:cNvPr>
          <p:cNvCxnSpPr/>
          <p:nvPr/>
        </p:nvCxnSpPr>
        <p:spPr>
          <a:xfrm flipV="1">
            <a:off x="6329779" y="4829452"/>
            <a:ext cx="248574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527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28CCE2-5BDF-4DE1-BCB2-D5E4C889DA3C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28853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3115DF8-2103-438A-923B-64A173166A20}"/>
              </a:ext>
            </a:extLst>
          </p:cNvPr>
          <p:cNvCxnSpPr>
            <a:endCxn id="18" idx="7"/>
          </p:cNvCxnSpPr>
          <p:nvPr/>
        </p:nvCxnSpPr>
        <p:spPr>
          <a:xfrm flipH="1">
            <a:off x="3870664" y="4119239"/>
            <a:ext cx="97654" cy="1686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362EB36-0C73-4B9D-A3C6-18D0F3B2508E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6591" cy="2184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1A2B83-A398-4752-A170-2F9EF319A28A}"/>
              </a:ext>
            </a:extLst>
          </p:cNvPr>
          <p:cNvCxnSpPr/>
          <p:nvPr/>
        </p:nvCxnSpPr>
        <p:spPr>
          <a:xfrm>
            <a:off x="4572000" y="4864963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7377AD-4433-4B01-8C6D-AC65F18266EC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17590" cy="22118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5FCC508-C800-487C-B970-26F62B377BEC}"/>
              </a:ext>
            </a:extLst>
          </p:cNvPr>
          <p:cNvCxnSpPr/>
          <p:nvPr/>
        </p:nvCxnSpPr>
        <p:spPr>
          <a:xfrm flipV="1">
            <a:off x="5459767" y="4856085"/>
            <a:ext cx="266330" cy="8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18A383-4082-4C63-B703-B1EE4C072078}"/>
              </a:ext>
            </a:extLst>
          </p:cNvPr>
          <p:cNvCxnSpPr>
            <a:stCxn id="16" idx="4"/>
          </p:cNvCxnSpPr>
          <p:nvPr/>
        </p:nvCxnSpPr>
        <p:spPr>
          <a:xfrm flipH="1">
            <a:off x="6312023" y="4643782"/>
            <a:ext cx="6923" cy="230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DE57BA4-9549-4561-A14F-948DBB18D685}"/>
              </a:ext>
            </a:extLst>
          </p:cNvPr>
          <p:cNvCxnSpPr/>
          <p:nvPr/>
        </p:nvCxnSpPr>
        <p:spPr>
          <a:xfrm>
            <a:off x="6312023" y="4873841"/>
            <a:ext cx="284086" cy="355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9A0FB51-8AD1-4783-966E-7A72B0BF9369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46524" y="1864311"/>
            <a:ext cx="38818" cy="238742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3163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B4334-23D0-476B-9268-6324F9F7E140}"/>
              </a:ext>
            </a:extLst>
          </p:cNvPr>
          <p:cNvCxnSpPr>
            <a:stCxn id="4" idx="2"/>
          </p:cNvCxnSpPr>
          <p:nvPr/>
        </p:nvCxnSpPr>
        <p:spPr>
          <a:xfrm>
            <a:off x="4565409" y="4646541"/>
            <a:ext cx="15469" cy="2628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CC24E9-D6FF-42F7-A018-37B0038F68CA}"/>
              </a:ext>
            </a:extLst>
          </p:cNvPr>
          <p:cNvCxnSpPr/>
          <p:nvPr/>
        </p:nvCxnSpPr>
        <p:spPr>
          <a:xfrm>
            <a:off x="4580878" y="4909351"/>
            <a:ext cx="230819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ECA704-91BD-4EC4-B5DC-7877A5AFBF1D}"/>
              </a:ext>
            </a:extLst>
          </p:cNvPr>
          <p:cNvCxnSpPr>
            <a:stCxn id="5" idx="4"/>
          </p:cNvCxnSpPr>
          <p:nvPr/>
        </p:nvCxnSpPr>
        <p:spPr>
          <a:xfrm>
            <a:off x="5442177" y="4643782"/>
            <a:ext cx="26468" cy="3099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A24679-A77B-45D8-BE40-A182A4C91FE8}"/>
              </a:ext>
            </a:extLst>
          </p:cNvPr>
          <p:cNvCxnSpPr/>
          <p:nvPr/>
        </p:nvCxnSpPr>
        <p:spPr>
          <a:xfrm>
            <a:off x="5468645" y="4953740"/>
            <a:ext cx="1686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98BE404-1C6F-4697-9505-F06C176956B0}"/>
              </a:ext>
            </a:extLst>
          </p:cNvPr>
          <p:cNvCxnSpPr>
            <a:stCxn id="16" idx="4"/>
          </p:cNvCxnSpPr>
          <p:nvPr/>
        </p:nvCxnSpPr>
        <p:spPr>
          <a:xfrm>
            <a:off x="6318946" y="4643782"/>
            <a:ext cx="10833" cy="3188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A2DF9F-9DC8-4238-88CC-5A904B3D2595}"/>
              </a:ext>
            </a:extLst>
          </p:cNvPr>
          <p:cNvCxnSpPr/>
          <p:nvPr/>
        </p:nvCxnSpPr>
        <p:spPr>
          <a:xfrm>
            <a:off x="6329779" y="4962617"/>
            <a:ext cx="372862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7D9BDE-0A20-4B1C-8B36-B0C64010DBA8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7137647" y="861134"/>
            <a:ext cx="47695" cy="33906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F84DC0-DEB6-44AB-B4C3-15981A778E88}"/>
              </a:ext>
            </a:extLst>
          </p:cNvPr>
          <p:cNvCxnSpPr>
            <a:stCxn id="20" idx="0"/>
          </p:cNvCxnSpPr>
          <p:nvPr/>
        </p:nvCxnSpPr>
        <p:spPr>
          <a:xfrm flipV="1">
            <a:off x="7731908" y="1020932"/>
            <a:ext cx="639735" cy="379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E8E6F7-F29B-4929-AE93-B789550F1208}"/>
              </a:ext>
            </a:extLst>
          </p:cNvPr>
          <p:cNvCxnSpPr>
            <a:endCxn id="17" idx="1"/>
          </p:cNvCxnSpPr>
          <p:nvPr/>
        </p:nvCxnSpPr>
        <p:spPr>
          <a:xfrm>
            <a:off x="2476870" y="3994951"/>
            <a:ext cx="168676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754E8E-FE1D-4F5E-B01C-1CAE2910CF14}"/>
              </a:ext>
            </a:extLst>
          </p:cNvPr>
          <p:cNvCxnSpPr>
            <a:endCxn id="18" idx="7"/>
          </p:cNvCxnSpPr>
          <p:nvPr/>
        </p:nvCxnSpPr>
        <p:spPr>
          <a:xfrm flipH="1">
            <a:off x="3879542" y="4012707"/>
            <a:ext cx="150920" cy="2485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42FB15-1468-45FE-ACF4-FFF24E4B2284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DB7AF4-2F75-4E48-A695-C2597DE5880A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18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DF4BBC-C71A-4036-860C-0F2921CCA902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14095F-01A5-470C-B3F7-E646BCE5933D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91103C-F909-4F60-A660-71972F95A34C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023135-BAC9-40F1-9B6C-00248016D19F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9BD3C9-1C50-4939-ABDE-293CA0E0C6C1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50546E-26A1-46C9-ACF9-B3AB0E31395B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FFC8B6-AB7B-4291-BEF5-4E3DD035B825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C6FEF1-BADC-48A5-87BA-7B761429A399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7ABF4D-92D0-4E31-8D4A-B2C9B9FED00A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568960"/>
            <a:ext cx="420308" cy="41907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F53511-293F-487A-BD75-72A0DC9B8996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26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6A466E-C036-4BB8-94B7-5CD2433F3829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4D7425-BF99-49B2-AFBA-0A7D25111EC3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083BF2B-9A7B-4A9D-B557-FD0E62C55FC3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2A3495-B39B-4FFE-BD80-A5E6CF783ADC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967973D-1B80-4747-891C-556F4214AA61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F8CE71-0708-4539-875C-58DCFCD37D37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352E73-5BB1-46EE-BE7C-B6750088685D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7D43AC5-A07D-467F-8ED8-B1F7D66D7397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1A403E-1A39-4251-8E25-576F98620CFB}"/>
              </a:ext>
            </a:extLst>
          </p:cNvPr>
          <p:cNvCxnSpPr>
            <a:stCxn id="20" idx="0"/>
          </p:cNvCxnSpPr>
          <p:nvPr/>
        </p:nvCxnSpPr>
        <p:spPr>
          <a:xfrm flipV="1">
            <a:off x="7185342" y="1270000"/>
            <a:ext cx="420308" cy="3489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9ACA899-4EB8-4A12-BAD9-E681284FF216}"/>
              </a:ext>
            </a:extLst>
          </p:cNvPr>
          <p:cNvCxnSpPr/>
          <p:nvPr/>
        </p:nvCxnSpPr>
        <p:spPr>
          <a:xfrm flipH="1" flipV="1">
            <a:off x="1709867" y="1690759"/>
            <a:ext cx="200530" cy="3068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028221-1378-4D57-9156-8049808ED5B5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4015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174F22E-3837-4917-9869-687935394FA5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E68B4B-55F7-4EE4-8D99-3456117103A7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6C8EDF-74A8-4AF9-B6A6-32C1A2CBF392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E5D468-1E9C-40A5-A10C-1D76D41E7F2E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FACAB9-B133-4A55-A0AB-839B8A3F65CF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AB8E98-F192-428F-AC4C-DC2B3B92A88A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8EE480-5291-45FA-89DE-DAC1EB3E58C0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E78811-1B80-483B-AC4F-4B1D1B5B77A9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A17005-4669-43C4-91A7-2AD481ACE395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014906"/>
            <a:ext cx="454978" cy="3236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5C8F8A-835E-4238-A5A4-936180A1640F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590055" y="1615440"/>
            <a:ext cx="352276" cy="2620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AF2D657-85AF-4475-B1C1-EA1B7C5ED924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1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F2B2A0-11CD-4767-9AF2-389B3A1BA819}"/>
              </a:ext>
            </a:extLst>
          </p:cNvPr>
          <p:cNvCxnSpPr>
            <a:endCxn id="17" idx="7"/>
          </p:cNvCxnSpPr>
          <p:nvPr/>
        </p:nvCxnSpPr>
        <p:spPr>
          <a:xfrm flipH="1">
            <a:off x="2997200" y="3992880"/>
            <a:ext cx="92456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678A79-5D41-4D96-89CE-D7BD5C8F6F69}"/>
              </a:ext>
            </a:extLst>
          </p:cNvPr>
          <p:cNvCxnSpPr>
            <a:endCxn id="18" idx="7"/>
          </p:cNvCxnSpPr>
          <p:nvPr/>
        </p:nvCxnSpPr>
        <p:spPr>
          <a:xfrm flipH="1">
            <a:off x="3952240" y="3972560"/>
            <a:ext cx="28448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6E8EFD-CADE-4CEC-8BB4-C5F1318C3497}"/>
              </a:ext>
            </a:extLst>
          </p:cNvPr>
          <p:cNvCxnSpPr/>
          <p:nvPr/>
        </p:nvCxnSpPr>
        <p:spPr>
          <a:xfrm>
            <a:off x="3332480" y="3180080"/>
            <a:ext cx="548640" cy="3860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660EFA-4B2A-42CE-8CB2-625857B0E9C9}"/>
              </a:ext>
            </a:extLst>
          </p:cNvPr>
          <p:cNvCxnSpPr>
            <a:endCxn id="22" idx="7"/>
          </p:cNvCxnSpPr>
          <p:nvPr/>
        </p:nvCxnSpPr>
        <p:spPr>
          <a:xfrm flipH="1">
            <a:off x="2214880" y="4064000"/>
            <a:ext cx="426720" cy="701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494F4F-36AE-4BC6-8C55-556574CA5E2B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4023360"/>
            <a:ext cx="21336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6610D3-B61E-492C-ACF6-89A51D7F2D6B}"/>
              </a:ext>
            </a:extLst>
          </p:cNvPr>
          <p:cNvCxnSpPr/>
          <p:nvPr/>
        </p:nvCxnSpPr>
        <p:spPr>
          <a:xfrm flipH="1">
            <a:off x="4917440" y="3972560"/>
            <a:ext cx="6096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D4F47A-7725-4DE8-9459-9FEFA64143B3}"/>
              </a:ext>
            </a:extLst>
          </p:cNvPr>
          <p:cNvCxnSpPr/>
          <p:nvPr/>
        </p:nvCxnSpPr>
        <p:spPr>
          <a:xfrm>
            <a:off x="4886960" y="428752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C907F6-90D5-452F-A1B1-758B81C825FD}"/>
              </a:ext>
            </a:extLst>
          </p:cNvPr>
          <p:cNvCxnSpPr/>
          <p:nvPr/>
        </p:nvCxnSpPr>
        <p:spPr>
          <a:xfrm>
            <a:off x="5212080" y="3261360"/>
            <a:ext cx="335280" cy="254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8079DC-A5B4-4BB4-A360-E999B14AB07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13200"/>
            <a:ext cx="20320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CD47D9-F819-405F-B0F7-BDF20D235FEA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91680" y="3931920"/>
            <a:ext cx="93662" cy="8278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85F7AB-DACB-49A3-94D7-00A672517789}"/>
              </a:ext>
            </a:extLst>
          </p:cNvPr>
          <p:cNvCxnSpPr>
            <a:endCxn id="21" idx="2"/>
          </p:cNvCxnSpPr>
          <p:nvPr/>
        </p:nvCxnSpPr>
        <p:spPr>
          <a:xfrm flipV="1">
            <a:off x="7091680" y="3352800"/>
            <a:ext cx="304800" cy="579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0819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67B85E-6C4A-44F3-BFFA-DA2C9A67187A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F03486-2C71-4E96-8DD6-F457472C4CC5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C5D87B-65E6-40E1-B7F3-B000BDCBCCD1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5460B9C-CD47-4BD0-9D5E-99FACB27AF6A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F99D3B-7A9E-4FC9-A564-1429AA047C2A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356194-8BA5-4E20-9179-C64D14D7E6EC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196618-B905-4E8B-8F42-C2DB57368D25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EA2EE2-15A4-4F0F-89C2-ED9204E76258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F08F0-6A9F-49C5-B704-6B8C7E5B2D03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645574"/>
            <a:ext cx="434658" cy="36061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A56B0E-BCB8-4D59-85FA-C30E7574D735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014906"/>
            <a:ext cx="761852" cy="3737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D71D57-8D23-40DC-9683-71D7215FBDC3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194725" y="1513840"/>
            <a:ext cx="747606" cy="27224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D2F5381-EF19-49CD-B4F1-D566EB08BC79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9337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83C4AD-459A-4B80-A49E-9FC76250A3C7}"/>
              </a:ext>
            </a:extLst>
          </p:cNvPr>
          <p:cNvCxnSpPr/>
          <p:nvPr/>
        </p:nvCxnSpPr>
        <p:spPr>
          <a:xfrm flipH="1">
            <a:off x="6516210" y="4074850"/>
            <a:ext cx="159798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85F49D-8AD3-4E4E-B185-9F673A85553C}"/>
              </a:ext>
            </a:extLst>
          </p:cNvPr>
          <p:cNvCxnSpPr/>
          <p:nvPr/>
        </p:nvCxnSpPr>
        <p:spPr>
          <a:xfrm flipH="1">
            <a:off x="5504155" y="3994951"/>
            <a:ext cx="115410" cy="221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65B31C-5DE9-4D0C-9BD5-EAE2D6FCD3A5}"/>
              </a:ext>
            </a:extLst>
          </p:cNvPr>
          <p:cNvCxnSpPr/>
          <p:nvPr/>
        </p:nvCxnSpPr>
        <p:spPr>
          <a:xfrm>
            <a:off x="4565409" y="4646541"/>
            <a:ext cx="6591" cy="1917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390B42-7BCA-4DD1-B6B4-FFACBB8EFFB2}"/>
              </a:ext>
            </a:extLst>
          </p:cNvPr>
          <p:cNvCxnSpPr/>
          <p:nvPr/>
        </p:nvCxnSpPr>
        <p:spPr>
          <a:xfrm flipH="1">
            <a:off x="4385569" y="4838330"/>
            <a:ext cx="186431" cy="177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5B59CA-5A0D-4297-BDBB-DBB8E5F11709}"/>
              </a:ext>
            </a:extLst>
          </p:cNvPr>
          <p:cNvCxnSpPr/>
          <p:nvPr/>
        </p:nvCxnSpPr>
        <p:spPr>
          <a:xfrm flipH="1">
            <a:off x="3684233" y="4646541"/>
            <a:ext cx="4407" cy="1829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B7B138-A16D-4D5C-B5F6-24AAB4A8BE87}"/>
              </a:ext>
            </a:extLst>
          </p:cNvPr>
          <p:cNvCxnSpPr/>
          <p:nvPr/>
        </p:nvCxnSpPr>
        <p:spPr>
          <a:xfrm flipH="1">
            <a:off x="3480047" y="4829452"/>
            <a:ext cx="204186" cy="177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96C3CA-D908-4D2C-AAF6-697AFDB247E9}"/>
              </a:ext>
            </a:extLst>
          </p:cNvPr>
          <p:cNvCxnSpPr/>
          <p:nvPr/>
        </p:nvCxnSpPr>
        <p:spPr>
          <a:xfrm flipH="1">
            <a:off x="2805344" y="4651511"/>
            <a:ext cx="3383" cy="213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9F88DA8-7D1F-48DC-9F07-00FF28CEC040}"/>
              </a:ext>
            </a:extLst>
          </p:cNvPr>
          <p:cNvCxnSpPr/>
          <p:nvPr/>
        </p:nvCxnSpPr>
        <p:spPr>
          <a:xfrm flipH="1">
            <a:off x="2636668" y="4864963"/>
            <a:ext cx="168676" cy="266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BB2EE2-AD3E-494D-8E19-2DFCFD0F0E34}"/>
              </a:ext>
            </a:extLst>
          </p:cNvPr>
          <p:cNvCxnSpPr>
            <a:stCxn id="25" idx="0"/>
          </p:cNvCxnSpPr>
          <p:nvPr/>
        </p:nvCxnSpPr>
        <p:spPr>
          <a:xfrm flipV="1">
            <a:off x="7185342" y="1014906"/>
            <a:ext cx="329199" cy="32368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E4F186-65D7-4B63-9A4A-96E7A409A130}"/>
              </a:ext>
            </a:extLst>
          </p:cNvPr>
          <p:cNvCxnSpPr>
            <a:stCxn id="22" idx="0"/>
          </p:cNvCxnSpPr>
          <p:nvPr/>
        </p:nvCxnSpPr>
        <p:spPr>
          <a:xfrm flipV="1">
            <a:off x="7731908" y="1290493"/>
            <a:ext cx="589132" cy="34615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77B6D6-13E0-4D9E-A03B-AC46FB01A502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1497866" y="1625600"/>
            <a:ext cx="444465" cy="2610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BFE3B7-341C-42D0-AAC1-71ABA8F2521A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751840" y="1595120"/>
            <a:ext cx="632187" cy="31568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5E1499E-35C4-4FDD-8584-578508ACDA02}"/>
              </a:ext>
            </a:extLst>
          </p:cNvPr>
          <p:cNvSpPr txBox="1"/>
          <p:nvPr/>
        </p:nvSpPr>
        <p:spPr>
          <a:xfrm>
            <a:off x="372860" y="645574"/>
            <a:ext cx="230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Dropback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863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693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F2B2A0-11CD-4767-9AF2-389B3A1BA819}"/>
              </a:ext>
            </a:extLst>
          </p:cNvPr>
          <p:cNvCxnSpPr>
            <a:endCxn id="17" idx="7"/>
          </p:cNvCxnSpPr>
          <p:nvPr/>
        </p:nvCxnSpPr>
        <p:spPr>
          <a:xfrm flipH="1">
            <a:off x="2997200" y="3992880"/>
            <a:ext cx="92456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2678A79-5D41-4D96-89CE-D7BD5C8F6F69}"/>
              </a:ext>
            </a:extLst>
          </p:cNvPr>
          <p:cNvCxnSpPr>
            <a:endCxn id="18" idx="7"/>
          </p:cNvCxnSpPr>
          <p:nvPr/>
        </p:nvCxnSpPr>
        <p:spPr>
          <a:xfrm flipH="1">
            <a:off x="3952240" y="3972560"/>
            <a:ext cx="28448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6E8EFD-CADE-4CEC-8BB4-C5F1318C3497}"/>
              </a:ext>
            </a:extLst>
          </p:cNvPr>
          <p:cNvCxnSpPr/>
          <p:nvPr/>
        </p:nvCxnSpPr>
        <p:spPr>
          <a:xfrm>
            <a:off x="3332480" y="3180080"/>
            <a:ext cx="548640" cy="3860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494F4F-36AE-4BC6-8C55-556574CA5E2B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4023360"/>
            <a:ext cx="21336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6610D3-B61E-492C-ACF6-89A51D7F2D6B}"/>
              </a:ext>
            </a:extLst>
          </p:cNvPr>
          <p:cNvCxnSpPr/>
          <p:nvPr/>
        </p:nvCxnSpPr>
        <p:spPr>
          <a:xfrm flipH="1">
            <a:off x="4917440" y="3972560"/>
            <a:ext cx="60960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D4F47A-7725-4DE8-9459-9FEFA64143B3}"/>
              </a:ext>
            </a:extLst>
          </p:cNvPr>
          <p:cNvCxnSpPr/>
          <p:nvPr/>
        </p:nvCxnSpPr>
        <p:spPr>
          <a:xfrm>
            <a:off x="4886960" y="4287520"/>
            <a:ext cx="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3C907F6-90D5-452F-A1B1-758B81C825FD}"/>
              </a:ext>
            </a:extLst>
          </p:cNvPr>
          <p:cNvCxnSpPr/>
          <p:nvPr/>
        </p:nvCxnSpPr>
        <p:spPr>
          <a:xfrm>
            <a:off x="5212080" y="3261360"/>
            <a:ext cx="335280" cy="2540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8079DC-A5B4-4BB4-A360-E999B14AB07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13200"/>
            <a:ext cx="20320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CD47D9-F819-405F-B0F7-BDF20D235FEA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7091680" y="3931920"/>
            <a:ext cx="93662" cy="8278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A85F7AB-DACB-49A3-94D7-00A672517789}"/>
              </a:ext>
            </a:extLst>
          </p:cNvPr>
          <p:cNvCxnSpPr>
            <a:endCxn id="21" idx="2"/>
          </p:cNvCxnSpPr>
          <p:nvPr/>
        </p:nvCxnSpPr>
        <p:spPr>
          <a:xfrm flipV="1">
            <a:off x="7091680" y="3352800"/>
            <a:ext cx="304800" cy="579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C039CF-FD7F-44C2-8BCC-471EA0ADB5AB}"/>
              </a:ext>
            </a:extLst>
          </p:cNvPr>
          <p:cNvCxnSpPr>
            <a:stCxn id="23" idx="2"/>
          </p:cNvCxnSpPr>
          <p:nvPr/>
        </p:nvCxnSpPr>
        <p:spPr>
          <a:xfrm flipH="1">
            <a:off x="1178560" y="3513481"/>
            <a:ext cx="1027" cy="5809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EA7C40-20FA-474F-9602-4472CBAE5E87}"/>
              </a:ext>
            </a:extLst>
          </p:cNvPr>
          <p:cNvCxnSpPr>
            <a:endCxn id="22" idx="1"/>
          </p:cNvCxnSpPr>
          <p:nvPr/>
        </p:nvCxnSpPr>
        <p:spPr>
          <a:xfrm>
            <a:off x="1178560" y="4094480"/>
            <a:ext cx="568960" cy="701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8128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068" y="4267200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2999B-09D9-40E4-8405-F8F99DD86571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074160"/>
            <a:ext cx="2438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B1A6E-85E1-468E-AEB2-C796CA4B1AFC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3840" y="4093817"/>
            <a:ext cx="275455" cy="163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E2D874-A5D3-4C25-A9ED-D2F31DC4D9BD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3992880"/>
            <a:ext cx="132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121C4-80E7-4212-8B40-2779FDB5AF98}"/>
              </a:ext>
            </a:extLst>
          </p:cNvPr>
          <p:cNvCxnSpPr/>
          <p:nvPr/>
        </p:nvCxnSpPr>
        <p:spPr>
          <a:xfrm flipH="1">
            <a:off x="4876800" y="3972560"/>
            <a:ext cx="7213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FF80B6-CA90-4394-AB63-CEB24654B28A}"/>
              </a:ext>
            </a:extLst>
          </p:cNvPr>
          <p:cNvCxnSpPr/>
          <p:nvPr/>
        </p:nvCxnSpPr>
        <p:spPr>
          <a:xfrm>
            <a:off x="5334000" y="3180080"/>
            <a:ext cx="304800" cy="3759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B9515C-1E8A-4DA9-AFCF-2BC11A9EBB8B}"/>
              </a:ext>
            </a:extLst>
          </p:cNvPr>
          <p:cNvCxnSpPr>
            <a:endCxn id="18" idx="7"/>
          </p:cNvCxnSpPr>
          <p:nvPr/>
        </p:nvCxnSpPr>
        <p:spPr>
          <a:xfrm flipH="1">
            <a:off x="4003040" y="4013200"/>
            <a:ext cx="2438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C09661-A6B4-45A3-AAB6-79191E10477A}"/>
              </a:ext>
            </a:extLst>
          </p:cNvPr>
          <p:cNvCxnSpPr>
            <a:endCxn id="17" idx="7"/>
          </p:cNvCxnSpPr>
          <p:nvPr/>
        </p:nvCxnSpPr>
        <p:spPr>
          <a:xfrm flipH="1">
            <a:off x="3108960" y="3992880"/>
            <a:ext cx="894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134612-38BE-4ACB-A04E-B95DB8336224}"/>
              </a:ext>
            </a:extLst>
          </p:cNvPr>
          <p:cNvCxnSpPr/>
          <p:nvPr/>
        </p:nvCxnSpPr>
        <p:spPr>
          <a:xfrm>
            <a:off x="3362960" y="3251200"/>
            <a:ext cx="45720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1591A8-9FD4-44F6-8372-705B683B35C1}"/>
              </a:ext>
            </a:extLst>
          </p:cNvPr>
          <p:cNvCxnSpPr>
            <a:stCxn id="20" idx="2"/>
          </p:cNvCxnSpPr>
          <p:nvPr/>
        </p:nvCxnSpPr>
        <p:spPr>
          <a:xfrm flipH="1" flipV="1">
            <a:off x="1280160" y="4297680"/>
            <a:ext cx="344908" cy="173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B55D2E-393D-4638-B11F-162D064262B1}"/>
              </a:ext>
            </a:extLst>
          </p:cNvPr>
          <p:cNvCxnSpPr>
            <a:cxnSpLocks/>
          </p:cNvCxnSpPr>
          <p:nvPr/>
        </p:nvCxnSpPr>
        <p:spPr>
          <a:xfrm>
            <a:off x="1158240" y="4003040"/>
            <a:ext cx="12192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1434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8CB2E3-73B2-44A9-82A3-7ABF31C7754E}"/>
              </a:ext>
            </a:extLst>
          </p:cNvPr>
          <p:cNvCxnSpPr/>
          <p:nvPr/>
        </p:nvCxnSpPr>
        <p:spPr>
          <a:xfrm flipH="1">
            <a:off x="7305040" y="3860800"/>
            <a:ext cx="3251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AD3BE-EA65-4FB2-B82F-1A23F82CC8D2}"/>
              </a:ext>
            </a:extLst>
          </p:cNvPr>
          <p:cNvCxnSpPr>
            <a:stCxn id="22" idx="7"/>
          </p:cNvCxnSpPr>
          <p:nvPr/>
        </p:nvCxnSpPr>
        <p:spPr>
          <a:xfrm flipH="1" flipV="1">
            <a:off x="7874000" y="3931920"/>
            <a:ext cx="81817" cy="87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080353-E40C-4875-88ED-0885D070CC51}"/>
              </a:ext>
            </a:extLst>
          </p:cNvPr>
          <p:cNvCxnSpPr>
            <a:endCxn id="23" idx="2"/>
          </p:cNvCxnSpPr>
          <p:nvPr/>
        </p:nvCxnSpPr>
        <p:spPr>
          <a:xfrm flipV="1">
            <a:off x="7874000" y="3454400"/>
            <a:ext cx="355600" cy="477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6D3A35-8CF9-49AA-A0E9-3D90A8980AD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03040"/>
            <a:ext cx="1930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6F7530-2FD4-4428-ACBA-8AC7E4A21CD7}"/>
              </a:ext>
            </a:extLst>
          </p:cNvPr>
          <p:cNvCxnSpPr>
            <a:endCxn id="5" idx="7"/>
          </p:cNvCxnSpPr>
          <p:nvPr/>
        </p:nvCxnSpPr>
        <p:spPr>
          <a:xfrm flipH="1">
            <a:off x="5638800" y="4003040"/>
            <a:ext cx="16256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E280E1-A1AB-4E76-8951-3E0116AC9506}"/>
              </a:ext>
            </a:extLst>
          </p:cNvPr>
          <p:cNvCxnSpPr/>
          <p:nvPr/>
        </p:nvCxnSpPr>
        <p:spPr>
          <a:xfrm flipH="1">
            <a:off x="4907280" y="3962400"/>
            <a:ext cx="62992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F4CF69-C2C4-4706-8ADF-785B1003264C}"/>
              </a:ext>
            </a:extLst>
          </p:cNvPr>
          <p:cNvCxnSpPr/>
          <p:nvPr/>
        </p:nvCxnSpPr>
        <p:spPr>
          <a:xfrm>
            <a:off x="5273040" y="3251200"/>
            <a:ext cx="37592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CBCA93-A5E7-4ECA-BCDF-67FA097CE26A}"/>
              </a:ext>
            </a:extLst>
          </p:cNvPr>
          <p:cNvCxnSpPr>
            <a:endCxn id="18" idx="7"/>
          </p:cNvCxnSpPr>
          <p:nvPr/>
        </p:nvCxnSpPr>
        <p:spPr>
          <a:xfrm flipH="1">
            <a:off x="3982720" y="3992880"/>
            <a:ext cx="31496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73CBFC-C41E-4C8E-A30F-F69ED44B5E3D}"/>
              </a:ext>
            </a:extLst>
          </p:cNvPr>
          <p:cNvCxnSpPr>
            <a:endCxn id="17" idx="7"/>
          </p:cNvCxnSpPr>
          <p:nvPr/>
        </p:nvCxnSpPr>
        <p:spPr>
          <a:xfrm flipH="1">
            <a:off x="3037840" y="3982720"/>
            <a:ext cx="91440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96B9EF-EF57-459C-8EA5-E708AA325931}"/>
              </a:ext>
            </a:extLst>
          </p:cNvPr>
          <p:cNvCxnSpPr/>
          <p:nvPr/>
        </p:nvCxnSpPr>
        <p:spPr>
          <a:xfrm>
            <a:off x="3332480" y="3210560"/>
            <a:ext cx="508000" cy="3454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CAAFC7-E46B-4CE3-9F14-986EBDABBB71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AFB888-6C07-490F-8D93-01A98BE5DDF3}"/>
              </a:ext>
            </a:extLst>
          </p:cNvPr>
          <p:cNvCxnSpPr>
            <a:stCxn id="20" idx="2"/>
          </p:cNvCxnSpPr>
          <p:nvPr/>
        </p:nvCxnSpPr>
        <p:spPr>
          <a:xfrm flipH="1" flipV="1">
            <a:off x="1249680" y="4236278"/>
            <a:ext cx="375996" cy="2037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591074-1CC0-4BA3-B1A6-53B3660B6904}"/>
              </a:ext>
            </a:extLst>
          </p:cNvPr>
          <p:cNvCxnSpPr>
            <a:stCxn id="21" idx="2"/>
          </p:cNvCxnSpPr>
          <p:nvPr/>
        </p:nvCxnSpPr>
        <p:spPr>
          <a:xfrm>
            <a:off x="1266072" y="4011321"/>
            <a:ext cx="14088" cy="2326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5333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1B00A-33AA-4CF2-B5F9-8919F6E834D6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172720" cy="386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6A208-78C6-4B85-9E9D-0101B52E5266}"/>
              </a:ext>
            </a:extLst>
          </p:cNvPr>
          <p:cNvCxnSpPr>
            <a:endCxn id="22" idx="0"/>
          </p:cNvCxnSpPr>
          <p:nvPr/>
        </p:nvCxnSpPr>
        <p:spPr>
          <a:xfrm flipH="1">
            <a:off x="7833360" y="3870960"/>
            <a:ext cx="50800" cy="83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47AEA6-1146-4D77-9D86-D794B69B2D70}"/>
              </a:ext>
            </a:extLst>
          </p:cNvPr>
          <p:cNvCxnSpPr>
            <a:cxnSpLocks/>
          </p:cNvCxnSpPr>
          <p:nvPr/>
        </p:nvCxnSpPr>
        <p:spPr>
          <a:xfrm flipH="1">
            <a:off x="7890887" y="3457490"/>
            <a:ext cx="238185" cy="423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05443-20B5-4EBB-BFF0-C90A73586574}"/>
              </a:ext>
            </a:extLst>
          </p:cNvPr>
          <p:cNvCxnSpPr>
            <a:cxnSpLocks/>
          </p:cNvCxnSpPr>
          <p:nvPr/>
        </p:nvCxnSpPr>
        <p:spPr>
          <a:xfrm flipH="1">
            <a:off x="6564481" y="4013200"/>
            <a:ext cx="3962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6AEFD4-49ED-44DA-9952-A0CA5068D605}"/>
              </a:ext>
            </a:extLst>
          </p:cNvPr>
          <p:cNvCxnSpPr>
            <a:cxnSpLocks/>
          </p:cNvCxnSpPr>
          <p:nvPr/>
        </p:nvCxnSpPr>
        <p:spPr>
          <a:xfrm flipH="1">
            <a:off x="5659120" y="3992880"/>
            <a:ext cx="13208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8278ED-B0F2-454B-A603-252574C4C514}"/>
              </a:ext>
            </a:extLst>
          </p:cNvPr>
          <p:cNvCxnSpPr/>
          <p:nvPr/>
        </p:nvCxnSpPr>
        <p:spPr>
          <a:xfrm flipH="1">
            <a:off x="4907280" y="3962400"/>
            <a:ext cx="68072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00F49B-88D2-4BC8-A312-E6383EE6D4F5}"/>
              </a:ext>
            </a:extLst>
          </p:cNvPr>
          <p:cNvCxnSpPr>
            <a:endCxn id="18" idx="7"/>
          </p:cNvCxnSpPr>
          <p:nvPr/>
        </p:nvCxnSpPr>
        <p:spPr>
          <a:xfrm flipH="1">
            <a:off x="3992880" y="3962400"/>
            <a:ext cx="26416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C8F013-2D7F-481B-85BA-A7B1F275D643}"/>
              </a:ext>
            </a:extLst>
          </p:cNvPr>
          <p:cNvCxnSpPr>
            <a:endCxn id="17" idx="7"/>
          </p:cNvCxnSpPr>
          <p:nvPr/>
        </p:nvCxnSpPr>
        <p:spPr>
          <a:xfrm flipH="1">
            <a:off x="3098800" y="3972560"/>
            <a:ext cx="88392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32B557-007D-4245-B5DC-FCBAA12F068E}"/>
              </a:ext>
            </a:extLst>
          </p:cNvPr>
          <p:cNvCxnSpPr/>
          <p:nvPr/>
        </p:nvCxnSpPr>
        <p:spPr>
          <a:xfrm>
            <a:off x="5303520" y="3291840"/>
            <a:ext cx="243840" cy="223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846789-589E-4240-989B-A5E5F360E7F3}"/>
              </a:ext>
            </a:extLst>
          </p:cNvPr>
          <p:cNvCxnSpPr/>
          <p:nvPr/>
        </p:nvCxnSpPr>
        <p:spPr>
          <a:xfrm>
            <a:off x="3322320" y="3210560"/>
            <a:ext cx="721360" cy="304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A2A57A3-B562-4F1D-8B84-57EAF8B6DBA3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108273-71B1-413B-98F1-6236CAB4165D}"/>
              </a:ext>
            </a:extLst>
          </p:cNvPr>
          <p:cNvCxnSpPr>
            <a:endCxn id="20" idx="1"/>
          </p:cNvCxnSpPr>
          <p:nvPr/>
        </p:nvCxnSpPr>
        <p:spPr>
          <a:xfrm>
            <a:off x="1452880" y="3962400"/>
            <a:ext cx="2235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B3F562-A13B-47CC-913D-7DB9E85D63D3}"/>
              </a:ext>
            </a:extLst>
          </p:cNvPr>
          <p:cNvCxnSpPr>
            <a:endCxn id="24" idx="1"/>
          </p:cNvCxnSpPr>
          <p:nvPr/>
        </p:nvCxnSpPr>
        <p:spPr>
          <a:xfrm>
            <a:off x="1087120" y="3810000"/>
            <a:ext cx="91440" cy="924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FCCB05-7E25-452C-844D-3C13EC477893}"/>
              </a:ext>
            </a:extLst>
          </p:cNvPr>
          <p:cNvCxnSpPr>
            <a:stCxn id="26" idx="2"/>
          </p:cNvCxnSpPr>
          <p:nvPr/>
        </p:nvCxnSpPr>
        <p:spPr>
          <a:xfrm>
            <a:off x="783107" y="3467056"/>
            <a:ext cx="283693" cy="3226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772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024083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27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C1CC36-142C-4CF6-8EC5-FE3EB570BD59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87231" y="4093817"/>
            <a:ext cx="282064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09CFB0-5408-4195-B82B-D6B4FAE622E5}"/>
              </a:ext>
            </a:extLst>
          </p:cNvPr>
          <p:cNvCxnSpPr>
            <a:endCxn id="25" idx="0"/>
          </p:cNvCxnSpPr>
          <p:nvPr/>
        </p:nvCxnSpPr>
        <p:spPr>
          <a:xfrm>
            <a:off x="7111014" y="3959441"/>
            <a:ext cx="443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D56C03-1676-41BB-950C-CFD3A894A846}"/>
              </a:ext>
            </a:extLst>
          </p:cNvPr>
          <p:cNvCxnSpPr>
            <a:endCxn id="27" idx="2"/>
          </p:cNvCxnSpPr>
          <p:nvPr/>
        </p:nvCxnSpPr>
        <p:spPr>
          <a:xfrm flipV="1">
            <a:off x="7102136" y="3488924"/>
            <a:ext cx="585926" cy="4705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528103-E519-4279-8D49-8C71898D7C65}"/>
              </a:ext>
            </a:extLst>
          </p:cNvPr>
          <p:cNvCxnSpPr>
            <a:stCxn id="10" idx="2"/>
            <a:endCxn id="5" idx="7"/>
          </p:cNvCxnSpPr>
          <p:nvPr/>
        </p:nvCxnSpPr>
        <p:spPr>
          <a:xfrm flipH="1">
            <a:off x="5663953" y="4094717"/>
            <a:ext cx="219019" cy="2109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E0461F-BAE8-499B-BF42-A04C3E7FCD28}"/>
              </a:ext>
            </a:extLst>
          </p:cNvPr>
          <p:cNvCxnSpPr/>
          <p:nvPr/>
        </p:nvCxnSpPr>
        <p:spPr>
          <a:xfrm flipV="1">
            <a:off x="4873841" y="4021584"/>
            <a:ext cx="843378" cy="2130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879A49-01A3-4894-B21E-A1B31E86C506}"/>
              </a:ext>
            </a:extLst>
          </p:cNvPr>
          <p:cNvCxnSpPr/>
          <p:nvPr/>
        </p:nvCxnSpPr>
        <p:spPr>
          <a:xfrm>
            <a:off x="5548544" y="3231472"/>
            <a:ext cx="221941" cy="3284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E70AFF-3B36-40A4-8E3F-CF02371DA3C2}"/>
              </a:ext>
            </a:extLst>
          </p:cNvPr>
          <p:cNvCxnSpPr>
            <a:endCxn id="18" idx="7"/>
          </p:cNvCxnSpPr>
          <p:nvPr/>
        </p:nvCxnSpPr>
        <p:spPr>
          <a:xfrm flipH="1">
            <a:off x="3941685" y="3968318"/>
            <a:ext cx="301841" cy="3462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73946C-B420-46E3-AFFD-BE4B75F813A9}"/>
              </a:ext>
            </a:extLst>
          </p:cNvPr>
          <p:cNvCxnSpPr>
            <a:endCxn id="17" idx="7"/>
          </p:cNvCxnSpPr>
          <p:nvPr/>
        </p:nvCxnSpPr>
        <p:spPr>
          <a:xfrm flipH="1">
            <a:off x="3018408" y="3977196"/>
            <a:ext cx="949910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41167A-A3D2-46D9-9025-74A04E63BA4B}"/>
              </a:ext>
            </a:extLst>
          </p:cNvPr>
          <p:cNvCxnSpPr/>
          <p:nvPr/>
        </p:nvCxnSpPr>
        <p:spPr>
          <a:xfrm>
            <a:off x="3355759" y="3142695"/>
            <a:ext cx="568171" cy="40837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F578DD-FA96-417A-93C6-5B7CCB6B6237}"/>
              </a:ext>
            </a:extLst>
          </p:cNvPr>
          <p:cNvCxnSpPr>
            <a:stCxn id="21" idx="2"/>
          </p:cNvCxnSpPr>
          <p:nvPr/>
        </p:nvCxnSpPr>
        <p:spPr>
          <a:xfrm>
            <a:off x="1092017" y="3928273"/>
            <a:ext cx="188143" cy="4710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E10382-0031-4AF9-9D09-33A6B03B4AD6}"/>
              </a:ext>
            </a:extLst>
          </p:cNvPr>
          <p:cNvCxnSpPr>
            <a:endCxn id="20" idx="1"/>
          </p:cNvCxnSpPr>
          <p:nvPr/>
        </p:nvCxnSpPr>
        <p:spPr>
          <a:xfrm>
            <a:off x="1280160" y="4399280"/>
            <a:ext cx="49784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417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016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02918" y="264532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0E4F1-E265-4E3D-A995-744E2464457B}"/>
              </a:ext>
            </a:extLst>
          </p:cNvPr>
          <p:cNvCxnSpPr>
            <a:endCxn id="20" idx="1"/>
          </p:cNvCxnSpPr>
          <p:nvPr/>
        </p:nvCxnSpPr>
        <p:spPr>
          <a:xfrm>
            <a:off x="1198485" y="3781887"/>
            <a:ext cx="621437" cy="1003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FC0FA-4FA9-416A-BD37-1D92115E43B2}"/>
              </a:ext>
            </a:extLst>
          </p:cNvPr>
          <p:cNvCxnSpPr>
            <a:endCxn id="17" idx="1"/>
          </p:cNvCxnSpPr>
          <p:nvPr/>
        </p:nvCxnSpPr>
        <p:spPr>
          <a:xfrm>
            <a:off x="2308194" y="4012707"/>
            <a:ext cx="257453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D86001-595A-46D8-B376-F40EE9EB516A}"/>
              </a:ext>
            </a:extLst>
          </p:cNvPr>
          <p:cNvCxnSpPr>
            <a:endCxn id="18" idx="1"/>
          </p:cNvCxnSpPr>
          <p:nvPr/>
        </p:nvCxnSpPr>
        <p:spPr>
          <a:xfrm>
            <a:off x="2521258" y="3968318"/>
            <a:ext cx="914400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FEAEA1-F949-4A2A-9423-E479220A0834}"/>
              </a:ext>
            </a:extLst>
          </p:cNvPr>
          <p:cNvCxnSpPr/>
          <p:nvPr/>
        </p:nvCxnSpPr>
        <p:spPr>
          <a:xfrm flipH="1">
            <a:off x="2485748" y="3160450"/>
            <a:ext cx="435005" cy="37286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B4FF7-E772-4F5F-8E05-955908710736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95787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6B63AC-403B-4070-A11E-027F7F19D500}"/>
              </a:ext>
            </a:extLst>
          </p:cNvPr>
          <p:cNvCxnSpPr>
            <a:endCxn id="5" idx="1"/>
          </p:cNvCxnSpPr>
          <p:nvPr/>
        </p:nvCxnSpPr>
        <p:spPr>
          <a:xfrm>
            <a:off x="4305670" y="3941685"/>
            <a:ext cx="958788" cy="3018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A88B1E-8BFE-4DB0-AD55-385C780464E2}"/>
              </a:ext>
            </a:extLst>
          </p:cNvPr>
          <p:cNvCxnSpPr/>
          <p:nvPr/>
        </p:nvCxnSpPr>
        <p:spPr>
          <a:xfrm flipH="1">
            <a:off x="4332303" y="3204839"/>
            <a:ext cx="585926" cy="33735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EC4F84A-9C00-44D6-B435-E807C023588D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882972" y="4094717"/>
            <a:ext cx="162721" cy="1754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02E0BB-DF31-4103-8E5F-163624464E59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165600"/>
            <a:ext cx="254000" cy="162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63D60E-8BFD-45B8-BD35-59EF048FB853}"/>
              </a:ext>
            </a:extLst>
          </p:cNvPr>
          <p:cNvCxnSpPr/>
          <p:nvPr/>
        </p:nvCxnSpPr>
        <p:spPr>
          <a:xfrm flipH="1">
            <a:off x="7711440" y="3474720"/>
            <a:ext cx="121920" cy="680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49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068" y="4267200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2999B-09D9-40E4-8405-F8F99DD86571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074160"/>
            <a:ext cx="2438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B1A6E-85E1-468E-AEB2-C796CA4B1AFC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3840" y="4093817"/>
            <a:ext cx="275455" cy="163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E2D874-A5D3-4C25-A9ED-D2F31DC4D9BD}"/>
              </a:ext>
            </a:extLst>
          </p:cNvPr>
          <p:cNvCxnSpPr>
            <a:endCxn id="5" idx="7"/>
          </p:cNvCxnSpPr>
          <p:nvPr/>
        </p:nvCxnSpPr>
        <p:spPr>
          <a:xfrm flipH="1">
            <a:off x="5679440" y="3992880"/>
            <a:ext cx="132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121C4-80E7-4212-8B40-2779FDB5AF98}"/>
              </a:ext>
            </a:extLst>
          </p:cNvPr>
          <p:cNvCxnSpPr/>
          <p:nvPr/>
        </p:nvCxnSpPr>
        <p:spPr>
          <a:xfrm flipH="1">
            <a:off x="4876800" y="3972560"/>
            <a:ext cx="7213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FF80B6-CA90-4394-AB63-CEB24654B28A}"/>
              </a:ext>
            </a:extLst>
          </p:cNvPr>
          <p:cNvCxnSpPr/>
          <p:nvPr/>
        </p:nvCxnSpPr>
        <p:spPr>
          <a:xfrm>
            <a:off x="5334000" y="3180080"/>
            <a:ext cx="304800" cy="3759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B9515C-1E8A-4DA9-AFCF-2BC11A9EBB8B}"/>
              </a:ext>
            </a:extLst>
          </p:cNvPr>
          <p:cNvCxnSpPr>
            <a:endCxn id="18" idx="7"/>
          </p:cNvCxnSpPr>
          <p:nvPr/>
        </p:nvCxnSpPr>
        <p:spPr>
          <a:xfrm flipH="1">
            <a:off x="4003040" y="4013200"/>
            <a:ext cx="2438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C09661-A6B4-45A3-AAB6-79191E10477A}"/>
              </a:ext>
            </a:extLst>
          </p:cNvPr>
          <p:cNvCxnSpPr>
            <a:endCxn id="17" idx="7"/>
          </p:cNvCxnSpPr>
          <p:nvPr/>
        </p:nvCxnSpPr>
        <p:spPr>
          <a:xfrm flipH="1">
            <a:off x="3108960" y="3992880"/>
            <a:ext cx="89408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134612-38BE-4ACB-A04E-B95DB8336224}"/>
              </a:ext>
            </a:extLst>
          </p:cNvPr>
          <p:cNvCxnSpPr/>
          <p:nvPr/>
        </p:nvCxnSpPr>
        <p:spPr>
          <a:xfrm>
            <a:off x="3362960" y="3251200"/>
            <a:ext cx="45720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DF34D7-5090-4813-9B13-BE17A427706C}"/>
              </a:ext>
            </a:extLst>
          </p:cNvPr>
          <p:cNvCxnSpPr>
            <a:endCxn id="20" idx="7"/>
          </p:cNvCxnSpPr>
          <p:nvPr/>
        </p:nvCxnSpPr>
        <p:spPr>
          <a:xfrm flipH="1">
            <a:off x="2224432" y="4044122"/>
            <a:ext cx="37592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3355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WK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F9E5C-C714-4ECB-A297-D5211D17FC1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BAE50-7B04-49F8-92DC-2EB0A1EF2AB4}"/>
              </a:ext>
            </a:extLst>
          </p:cNvPr>
          <p:cNvCxnSpPr>
            <a:endCxn id="18" idx="1"/>
          </p:cNvCxnSpPr>
          <p:nvPr/>
        </p:nvCxnSpPr>
        <p:spPr>
          <a:xfrm>
            <a:off x="2583402" y="3870664"/>
            <a:ext cx="816746" cy="4350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1932D1-C12A-432F-AE73-5C75FAC7407F}"/>
              </a:ext>
            </a:extLst>
          </p:cNvPr>
          <p:cNvCxnSpPr/>
          <p:nvPr/>
        </p:nvCxnSpPr>
        <p:spPr>
          <a:xfrm flipH="1">
            <a:off x="2521258" y="3151573"/>
            <a:ext cx="390618" cy="310718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3192406-36DC-4155-B4E1-1790010CCFF7}"/>
              </a:ext>
            </a:extLst>
          </p:cNvPr>
          <p:cNvCxnSpPr/>
          <p:nvPr/>
        </p:nvCxnSpPr>
        <p:spPr>
          <a:xfrm flipH="1">
            <a:off x="4279037" y="3142695"/>
            <a:ext cx="541538" cy="37286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F6AC1-B13E-48CC-9733-B3305AA4E6FF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24766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0093C3-250F-4839-B208-E1695CD22CA4}"/>
              </a:ext>
            </a:extLst>
          </p:cNvPr>
          <p:cNvCxnSpPr>
            <a:endCxn id="5" idx="1"/>
          </p:cNvCxnSpPr>
          <p:nvPr/>
        </p:nvCxnSpPr>
        <p:spPr>
          <a:xfrm>
            <a:off x="4287915" y="3968318"/>
            <a:ext cx="843378" cy="3639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F65261-84E5-46C0-9EB8-CF419DECDFE5}"/>
              </a:ext>
            </a:extLst>
          </p:cNvPr>
          <p:cNvCxnSpPr>
            <a:endCxn id="16" idx="1"/>
          </p:cNvCxnSpPr>
          <p:nvPr/>
        </p:nvCxnSpPr>
        <p:spPr>
          <a:xfrm>
            <a:off x="5521911" y="4003829"/>
            <a:ext cx="497149" cy="3195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22C98B-C377-4A3E-9FE8-571C7C808E57}"/>
              </a:ext>
            </a:extLst>
          </p:cNvPr>
          <p:cNvCxnSpPr/>
          <p:nvPr/>
        </p:nvCxnSpPr>
        <p:spPr>
          <a:xfrm flipH="1">
            <a:off x="7741920" y="3261360"/>
            <a:ext cx="152400" cy="61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992D4C2-4FC2-4AA8-9800-D6AE12556A24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345440" cy="406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1739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43A62-C67E-40C5-BB36-B2FA8B185271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47C333-B496-41B4-ABCF-CEAB8EE6133E}"/>
              </a:ext>
            </a:extLst>
          </p:cNvPr>
          <p:cNvCxnSpPr>
            <a:endCxn id="18" idx="1"/>
          </p:cNvCxnSpPr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04572C-1B45-4752-97C0-EF5C18880B6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A5D4E-EAEB-4C3D-A7C5-C30821E6A857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B65CF5-48AA-4863-8964-8A438BAC87C8}"/>
              </a:ext>
            </a:extLst>
          </p:cNvPr>
          <p:cNvCxnSpPr>
            <a:endCxn id="5" idx="1"/>
          </p:cNvCxnSpPr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A5234A-FD01-4CCE-84B7-38A03E8A7BA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BA4082-0848-41DD-A41D-9B5D374340FE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3CC011-6442-46A0-A113-E078F6440133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90804-887D-457A-8BFA-462A6807E9FF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4B7A46-CCB2-4C0B-BAEA-F3EB539D7880}"/>
              </a:ext>
            </a:extLst>
          </p:cNvPr>
          <p:cNvCxnSpPr>
            <a:stCxn id="29" idx="2"/>
          </p:cNvCxnSpPr>
          <p:nvPr/>
        </p:nvCxnSpPr>
        <p:spPr>
          <a:xfrm flipH="1">
            <a:off x="7305040" y="3789678"/>
            <a:ext cx="327580" cy="45720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C7E220B-14D3-4F0E-8F05-D969C032230C}"/>
              </a:ext>
            </a:extLst>
          </p:cNvPr>
          <p:cNvCxnSpPr>
            <a:endCxn id="20" idx="0"/>
          </p:cNvCxnSpPr>
          <p:nvPr/>
        </p:nvCxnSpPr>
        <p:spPr>
          <a:xfrm flipH="1">
            <a:off x="7802880" y="3566160"/>
            <a:ext cx="10160" cy="1249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562EB-5701-4749-B981-B8C63E462BA3}"/>
              </a:ext>
            </a:extLst>
          </p:cNvPr>
          <p:cNvCxnSpPr/>
          <p:nvPr/>
        </p:nvCxnSpPr>
        <p:spPr>
          <a:xfrm flipV="1">
            <a:off x="7833360" y="3302000"/>
            <a:ext cx="3149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955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6E4226-E5BE-4DF9-8106-878D765A9FA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80181E-385D-4746-9160-C02AB35B2975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C951F3-994B-47AD-9B6A-ACA0AC73BACC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BCCC43-FBD2-48EB-BAFE-E0B89B08DE74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7BF0E1-63BF-4EBC-B40B-D5A66A68A0FB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1E0D0C-E7BB-435D-8B42-6516EC145C65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AC568C-6F3A-4A67-9AA8-ABC373E01C6E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6ACEDEF-3F70-42F8-8D6F-1F26B7C344F6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72ACBC-7430-4C7A-A7AC-7B5E347B3D83}"/>
              </a:ext>
            </a:extLst>
          </p:cNvPr>
          <p:cNvCxnSpPr>
            <a:stCxn id="20" idx="7"/>
          </p:cNvCxnSpPr>
          <p:nvPr/>
        </p:nvCxnSpPr>
        <p:spPr>
          <a:xfrm flipV="1">
            <a:off x="7409251" y="4216400"/>
            <a:ext cx="342829" cy="6030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015263-0AD9-4B77-8143-64A3B1EC57C8}"/>
              </a:ext>
            </a:extLst>
          </p:cNvPr>
          <p:cNvCxnSpPr/>
          <p:nvPr/>
        </p:nvCxnSpPr>
        <p:spPr>
          <a:xfrm flipH="1" flipV="1">
            <a:off x="7691120" y="3474720"/>
            <a:ext cx="60960" cy="741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899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8A29C6-20EC-4AD8-8740-A6AA6CD16BD4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209E82-CB05-4616-9C72-0D938F227393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39568D1-243D-482F-8A52-2F15F38A884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DD87AD-9352-4B8C-AB49-CBAB45BE420E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F12E0F-7EAC-4F35-A4C0-A1E9A9FA39B4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5D4199-2665-4E27-B40A-649051237D0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6BBE54-C81A-4C92-8E1D-C9A676FC7C34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3880D-455A-4BA9-B366-43CB600DB08D}"/>
              </a:ext>
            </a:extLst>
          </p:cNvPr>
          <p:cNvCxnSpPr>
            <a:stCxn id="23" idx="2"/>
          </p:cNvCxnSpPr>
          <p:nvPr/>
        </p:nvCxnSpPr>
        <p:spPr>
          <a:xfrm>
            <a:off x="1179587" y="3513481"/>
            <a:ext cx="730810" cy="12462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C7C7F4B-8B98-47E6-B396-DD0EE77DC23E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21D740-7FC0-4E34-8729-28472D13DD7C}"/>
              </a:ext>
            </a:extLst>
          </p:cNvPr>
          <p:cNvCxnSpPr>
            <a:stCxn id="20" idx="7"/>
          </p:cNvCxnSpPr>
          <p:nvPr/>
        </p:nvCxnSpPr>
        <p:spPr>
          <a:xfrm flipV="1">
            <a:off x="7409251" y="4541520"/>
            <a:ext cx="98989" cy="2778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F781D0-648F-40AB-A9B8-D342585AEA07}"/>
              </a:ext>
            </a:extLst>
          </p:cNvPr>
          <p:cNvCxnSpPr/>
          <p:nvPr/>
        </p:nvCxnSpPr>
        <p:spPr>
          <a:xfrm>
            <a:off x="7508240" y="3312160"/>
            <a:ext cx="0" cy="12293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075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97049F-9552-4E9E-82F6-C8BB55C8523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53C283-9BD9-4EF2-B8F7-EEA85A887082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7B9B01-6D26-4333-8D77-5DE3DD7BF4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EFEEB-B985-4F7A-83F2-6D94B4572015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87C309-A48D-4E0A-A065-B312394DABCF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FF8EF9-9543-43F6-BFAC-14D6299AEC76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F9358E-E7C4-4F5F-8D0E-9DE5469AFA5F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F45AF-A394-458B-A9FF-E0DDA4F8DA55}"/>
              </a:ext>
            </a:extLst>
          </p:cNvPr>
          <p:cNvCxnSpPr>
            <a:endCxn id="20" idx="2"/>
          </p:cNvCxnSpPr>
          <p:nvPr/>
        </p:nvCxnSpPr>
        <p:spPr>
          <a:xfrm>
            <a:off x="1391920" y="3972560"/>
            <a:ext cx="21336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3627C6-6081-425C-953D-00155BD4FAFA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F1BEA1-4E98-474E-B5B3-F10C46619CEC}"/>
              </a:ext>
            </a:extLst>
          </p:cNvPr>
          <p:cNvCxnSpPr>
            <a:endCxn id="25" idx="7"/>
          </p:cNvCxnSpPr>
          <p:nvPr/>
        </p:nvCxnSpPr>
        <p:spPr>
          <a:xfrm flipH="1">
            <a:off x="7457440" y="4226560"/>
            <a:ext cx="335280" cy="1219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94927B-D46B-44D0-8F21-EAC47BCC0FEA}"/>
              </a:ext>
            </a:extLst>
          </p:cNvPr>
          <p:cNvCxnSpPr/>
          <p:nvPr/>
        </p:nvCxnSpPr>
        <p:spPr>
          <a:xfrm flipH="1">
            <a:off x="7802880" y="3921760"/>
            <a:ext cx="406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0322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BFA94C-FD53-44C2-9FD2-4064B5B7897D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F17E6A-DF1B-4B9A-8AA2-874EFAB0D14B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B70EFA-1DEC-4859-86FC-18A70B997A02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F906B3-166A-4A6E-8068-04F6CD503711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EECC20-2FA2-4694-9262-85DFCAF459E2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CADD99-D615-4F18-A13A-2FB16D5450DF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B9049F-6FB4-4F98-9275-04F31FC0048C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89112-42C0-4D4D-8E89-7FAA5F843DE3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0968" cy="255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97D7BA7-7D75-4655-A3F1-E6E28E7C299D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4F8118-3B52-4A49-AA97-745EEE029333}"/>
              </a:ext>
            </a:extLst>
          </p:cNvPr>
          <p:cNvCxnSpPr>
            <a:endCxn id="25" idx="7"/>
          </p:cNvCxnSpPr>
          <p:nvPr/>
        </p:nvCxnSpPr>
        <p:spPr>
          <a:xfrm flipH="1">
            <a:off x="7355840" y="3901440"/>
            <a:ext cx="152400" cy="314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FDFE64-6097-4D45-B135-5330E7E963E0}"/>
              </a:ext>
            </a:extLst>
          </p:cNvPr>
          <p:cNvCxnSpPr>
            <a:endCxn id="22" idx="0"/>
          </p:cNvCxnSpPr>
          <p:nvPr/>
        </p:nvCxnSpPr>
        <p:spPr>
          <a:xfrm flipH="1">
            <a:off x="7823200" y="3749040"/>
            <a:ext cx="81280" cy="101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A43A72F-471E-4A83-A41A-B4B1B4ADDE21}"/>
              </a:ext>
            </a:extLst>
          </p:cNvPr>
          <p:cNvCxnSpPr>
            <a:stCxn id="23" idx="2"/>
          </p:cNvCxnSpPr>
          <p:nvPr/>
        </p:nvCxnSpPr>
        <p:spPr>
          <a:xfrm flipH="1">
            <a:off x="7914640" y="3477810"/>
            <a:ext cx="228025" cy="2610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9331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B86972-25EE-4AE9-83BE-E29FB31F7109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8D3BA80-CF1D-4FE3-9828-376F3127F5C9}"/>
              </a:ext>
            </a:extLst>
          </p:cNvPr>
          <p:cNvCxnSpPr/>
          <p:nvPr/>
        </p:nvCxnSpPr>
        <p:spPr>
          <a:xfrm>
            <a:off x="2618913" y="4012707"/>
            <a:ext cx="790112" cy="310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89A921-8BA2-4976-8958-CD2F6DA8F326}"/>
              </a:ext>
            </a:extLst>
          </p:cNvPr>
          <p:cNvCxnSpPr/>
          <p:nvPr/>
        </p:nvCxnSpPr>
        <p:spPr>
          <a:xfrm flipH="1">
            <a:off x="2485748" y="3240350"/>
            <a:ext cx="390617" cy="23081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73E2F-292C-406B-A46C-6D2433277C30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40560C-8CC7-44B0-B356-13F5FA02E21D}"/>
              </a:ext>
            </a:extLst>
          </p:cNvPr>
          <p:cNvCxnSpPr/>
          <p:nvPr/>
        </p:nvCxnSpPr>
        <p:spPr>
          <a:xfrm>
            <a:off x="4341181" y="3906175"/>
            <a:ext cx="905522" cy="3462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E7855D-2421-4BB4-ABB5-4DE73B5E1E32}"/>
              </a:ext>
            </a:extLst>
          </p:cNvPr>
          <p:cNvCxnSpPr/>
          <p:nvPr/>
        </p:nvCxnSpPr>
        <p:spPr>
          <a:xfrm flipH="1">
            <a:off x="4305670" y="3195961"/>
            <a:ext cx="532660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CFFAE1-EE9D-4D02-A339-7663C1B24049}"/>
              </a:ext>
            </a:extLst>
          </p:cNvPr>
          <p:cNvCxnSpPr/>
          <p:nvPr/>
        </p:nvCxnSpPr>
        <p:spPr>
          <a:xfrm>
            <a:off x="5719497" y="4093817"/>
            <a:ext cx="326196" cy="2207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122197-03BF-4897-B886-F6D6EA7FE767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359528" cy="2761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EFBD9-9FE7-4453-B24A-C4128D1C26CE}"/>
              </a:ext>
            </a:extLst>
          </p:cNvPr>
          <p:cNvCxnSpPr>
            <a:endCxn id="24" idx="1"/>
          </p:cNvCxnSpPr>
          <p:nvPr/>
        </p:nvCxnSpPr>
        <p:spPr>
          <a:xfrm>
            <a:off x="1026160" y="3881120"/>
            <a:ext cx="91440" cy="934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5D897A-7D76-4FE3-A4FC-A4D4A79FF6AF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782320" y="3362960"/>
            <a:ext cx="2336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D39064C-A021-4068-B485-3E2E661EA689}"/>
              </a:ext>
            </a:extLst>
          </p:cNvPr>
          <p:cNvSpPr txBox="1"/>
          <p:nvPr/>
        </p:nvSpPr>
        <p:spPr>
          <a:xfrm>
            <a:off x="372860" y="645574"/>
            <a:ext cx="1874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  <a:r>
              <a:rPr lang="en-US" dirty="0" err="1"/>
              <a:t>IZArc</a:t>
            </a:r>
            <a:r>
              <a:rPr lang="en-US" dirty="0"/>
              <a:t>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EFEACD-9446-4188-9C56-DCDC113AFF6D}"/>
              </a:ext>
            </a:extLst>
          </p:cNvPr>
          <p:cNvCxnSpPr>
            <a:stCxn id="27" idx="2"/>
            <a:endCxn id="25" idx="7"/>
          </p:cNvCxnSpPr>
          <p:nvPr/>
        </p:nvCxnSpPr>
        <p:spPr>
          <a:xfrm flipH="1">
            <a:off x="7335520" y="3950250"/>
            <a:ext cx="396388" cy="32711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3188CE-915B-41A6-8AA3-CAD9D2C589CB}"/>
              </a:ext>
            </a:extLst>
          </p:cNvPr>
          <p:cNvCxnSpPr>
            <a:endCxn id="22" idx="0"/>
          </p:cNvCxnSpPr>
          <p:nvPr/>
        </p:nvCxnSpPr>
        <p:spPr>
          <a:xfrm flipH="1">
            <a:off x="7843520" y="3718560"/>
            <a:ext cx="60960" cy="1036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AB63C9-26EE-48BC-80E2-5AA0ED3D5D0A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904480" y="3477810"/>
            <a:ext cx="238185" cy="2407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3448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</a:t>
            </a:r>
            <a:r>
              <a:rPr lang="en-US" dirty="0" err="1"/>
              <a:t>Wk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785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7C4C8A-A6BA-4D4E-B85D-E2EAF975CB7E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3032636" y="3810000"/>
            <a:ext cx="675764" cy="493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BD7E9C-FA23-4D86-8E0E-F124281F0685}"/>
              </a:ext>
            </a:extLst>
          </p:cNvPr>
          <p:cNvCxnSpPr>
            <a:stCxn id="5" idx="3"/>
          </p:cNvCxnSpPr>
          <p:nvPr/>
        </p:nvCxnSpPr>
        <p:spPr>
          <a:xfrm flipH="1">
            <a:off x="4840357" y="4584104"/>
            <a:ext cx="377911" cy="363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69A4B8-BD55-4E82-AA66-2008B90EB015}"/>
              </a:ext>
            </a:extLst>
          </p:cNvPr>
          <p:cNvCxnSpPr>
            <a:cxnSpLocks/>
          </p:cNvCxnSpPr>
          <p:nvPr/>
        </p:nvCxnSpPr>
        <p:spPr>
          <a:xfrm>
            <a:off x="3190240" y="4754880"/>
            <a:ext cx="1650117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F5214F-2CA5-44EB-B74D-1F36EC2CB10F}"/>
              </a:ext>
            </a:extLst>
          </p:cNvPr>
          <p:cNvCxnSpPr/>
          <p:nvPr/>
        </p:nvCxnSpPr>
        <p:spPr>
          <a:xfrm flipH="1" flipV="1">
            <a:off x="3007360" y="3362960"/>
            <a:ext cx="213360" cy="13919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48A4082-0FBA-46EA-92C2-17CD6C7032E5}"/>
              </a:ext>
            </a:extLst>
          </p:cNvPr>
          <p:cNvCxnSpPr>
            <a:cxnSpLocks/>
          </p:cNvCxnSpPr>
          <p:nvPr/>
        </p:nvCxnSpPr>
        <p:spPr>
          <a:xfrm flipV="1">
            <a:off x="3708400" y="3200401"/>
            <a:ext cx="81280" cy="6095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D2B7194-28A5-42F4-A99A-3718AE8400E9}"/>
              </a:ext>
            </a:extLst>
          </p:cNvPr>
          <p:cNvCxnSpPr/>
          <p:nvPr/>
        </p:nvCxnSpPr>
        <p:spPr>
          <a:xfrm flipH="1">
            <a:off x="3789680" y="3164565"/>
            <a:ext cx="751840" cy="60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3670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F452B4-A010-461B-8547-9C30BE1108EB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93817"/>
            <a:ext cx="223967" cy="2048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173E6C-70E8-4CF7-BE39-33958F11A8E1}"/>
              </a:ext>
            </a:extLst>
          </p:cNvPr>
          <p:cNvCxnSpPr>
            <a:cxnSpLocks/>
          </p:cNvCxnSpPr>
          <p:nvPr/>
        </p:nvCxnSpPr>
        <p:spPr>
          <a:xfrm flipV="1">
            <a:off x="4840357" y="3918225"/>
            <a:ext cx="689650" cy="3655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8B5588-5E40-41E0-8EC5-28142E85A681}"/>
              </a:ext>
            </a:extLst>
          </p:cNvPr>
          <p:cNvCxnSpPr>
            <a:stCxn id="16" idx="7"/>
            <a:endCxn id="11" idx="2"/>
          </p:cNvCxnSpPr>
          <p:nvPr/>
        </p:nvCxnSpPr>
        <p:spPr>
          <a:xfrm flipV="1">
            <a:off x="6542855" y="4093817"/>
            <a:ext cx="326440" cy="202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F02102-24AE-49B7-939F-DF5DFCD7600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7284022" y="3789678"/>
            <a:ext cx="348598" cy="4940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57FECB-72C6-4DB8-A37F-C911CC455FD6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D792E5-B735-4F2D-994F-7141C5B3A1E6}"/>
              </a:ext>
            </a:extLst>
          </p:cNvPr>
          <p:cNvCxnSpPr>
            <a:cxnSpLocks/>
            <a:endCxn id="17" idx="7"/>
          </p:cNvCxnSpPr>
          <p:nvPr/>
        </p:nvCxnSpPr>
        <p:spPr>
          <a:xfrm flipH="1">
            <a:off x="3032636" y="3850640"/>
            <a:ext cx="624964" cy="4530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215EEE-BCF5-4EF1-8E75-D9438DF5D01E}"/>
              </a:ext>
            </a:extLst>
          </p:cNvPr>
          <p:cNvCxnSpPr>
            <a:stCxn id="17" idx="7"/>
            <a:endCxn id="17" idx="7"/>
          </p:cNvCxnSpPr>
          <p:nvPr/>
        </p:nvCxnSpPr>
        <p:spPr>
          <a:xfrm flipH="1" flipV="1">
            <a:off x="3007360" y="4246880"/>
            <a:ext cx="25276" cy="568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1C52CB-6149-4CE4-84C3-9CFA443A3BB9}"/>
              </a:ext>
            </a:extLst>
          </p:cNvPr>
          <p:cNvCxnSpPr/>
          <p:nvPr/>
        </p:nvCxnSpPr>
        <p:spPr>
          <a:xfrm flipH="1">
            <a:off x="3667760" y="3088640"/>
            <a:ext cx="8128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1C67E4-4720-4B0A-99C2-8269503A2AA9}"/>
              </a:ext>
            </a:extLst>
          </p:cNvPr>
          <p:cNvCxnSpPr>
            <a:stCxn id="14" idx="1"/>
          </p:cNvCxnSpPr>
          <p:nvPr/>
        </p:nvCxnSpPr>
        <p:spPr>
          <a:xfrm flipH="1">
            <a:off x="3769360" y="3027347"/>
            <a:ext cx="1030543" cy="612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42DDD2-DD87-4063-859B-870A3B66078C}"/>
              </a:ext>
            </a:extLst>
          </p:cNvPr>
          <p:cNvCxnSpPr>
            <a:stCxn id="5" idx="3"/>
          </p:cNvCxnSpPr>
          <p:nvPr/>
        </p:nvCxnSpPr>
        <p:spPr>
          <a:xfrm flipH="1">
            <a:off x="4886960" y="4584104"/>
            <a:ext cx="331308" cy="2622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82C1DC-D3C9-476C-AE90-CF4750AE67D1}"/>
              </a:ext>
            </a:extLst>
          </p:cNvPr>
          <p:cNvCxnSpPr/>
          <p:nvPr/>
        </p:nvCxnSpPr>
        <p:spPr>
          <a:xfrm flipH="1">
            <a:off x="3373120" y="4846320"/>
            <a:ext cx="15138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9B3C2F2-E2A3-4791-97E8-0D8D77B9D4DA}"/>
              </a:ext>
            </a:extLst>
          </p:cNvPr>
          <p:cNvCxnSpPr/>
          <p:nvPr/>
        </p:nvCxnSpPr>
        <p:spPr>
          <a:xfrm flipH="1" flipV="1">
            <a:off x="2946400" y="3342640"/>
            <a:ext cx="426720" cy="150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569F84B-3E4D-48F0-A8C9-9FD028BD59BB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18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8CB2E3-73B2-44A9-82A3-7ABF31C7754E}"/>
              </a:ext>
            </a:extLst>
          </p:cNvPr>
          <p:cNvCxnSpPr/>
          <p:nvPr/>
        </p:nvCxnSpPr>
        <p:spPr>
          <a:xfrm flipH="1">
            <a:off x="7305040" y="3860800"/>
            <a:ext cx="3251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AD3BE-EA65-4FB2-B82F-1A23F82CC8D2}"/>
              </a:ext>
            </a:extLst>
          </p:cNvPr>
          <p:cNvCxnSpPr>
            <a:stCxn id="22" idx="7"/>
          </p:cNvCxnSpPr>
          <p:nvPr/>
        </p:nvCxnSpPr>
        <p:spPr>
          <a:xfrm flipH="1" flipV="1">
            <a:off x="7874000" y="3931920"/>
            <a:ext cx="81817" cy="87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080353-E40C-4875-88ED-0885D070CC51}"/>
              </a:ext>
            </a:extLst>
          </p:cNvPr>
          <p:cNvCxnSpPr>
            <a:endCxn id="23" idx="2"/>
          </p:cNvCxnSpPr>
          <p:nvPr/>
        </p:nvCxnSpPr>
        <p:spPr>
          <a:xfrm flipV="1">
            <a:off x="7874000" y="3454400"/>
            <a:ext cx="355600" cy="477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6D3A35-8CF9-49AA-A0E9-3D90A8980AD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03040"/>
            <a:ext cx="1930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6F7530-2FD4-4428-ACBA-8AC7E4A21CD7}"/>
              </a:ext>
            </a:extLst>
          </p:cNvPr>
          <p:cNvCxnSpPr>
            <a:endCxn id="5" idx="7"/>
          </p:cNvCxnSpPr>
          <p:nvPr/>
        </p:nvCxnSpPr>
        <p:spPr>
          <a:xfrm flipH="1">
            <a:off x="5638800" y="4003040"/>
            <a:ext cx="16256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E280E1-A1AB-4E76-8951-3E0116AC9506}"/>
              </a:ext>
            </a:extLst>
          </p:cNvPr>
          <p:cNvCxnSpPr/>
          <p:nvPr/>
        </p:nvCxnSpPr>
        <p:spPr>
          <a:xfrm flipH="1">
            <a:off x="4907280" y="3962400"/>
            <a:ext cx="62992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F4CF69-C2C4-4706-8ADF-785B1003264C}"/>
              </a:ext>
            </a:extLst>
          </p:cNvPr>
          <p:cNvCxnSpPr/>
          <p:nvPr/>
        </p:nvCxnSpPr>
        <p:spPr>
          <a:xfrm>
            <a:off x="5273040" y="3251200"/>
            <a:ext cx="375920" cy="2743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CBCA93-A5E7-4ECA-BCDF-67FA097CE26A}"/>
              </a:ext>
            </a:extLst>
          </p:cNvPr>
          <p:cNvCxnSpPr>
            <a:endCxn id="18" idx="7"/>
          </p:cNvCxnSpPr>
          <p:nvPr/>
        </p:nvCxnSpPr>
        <p:spPr>
          <a:xfrm flipH="1">
            <a:off x="3982720" y="3992880"/>
            <a:ext cx="31496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73CBFC-C41E-4C8E-A30F-F69ED44B5E3D}"/>
              </a:ext>
            </a:extLst>
          </p:cNvPr>
          <p:cNvCxnSpPr>
            <a:endCxn id="17" idx="7"/>
          </p:cNvCxnSpPr>
          <p:nvPr/>
        </p:nvCxnSpPr>
        <p:spPr>
          <a:xfrm flipH="1">
            <a:off x="3037840" y="3982720"/>
            <a:ext cx="91440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96B9EF-EF57-459C-8EA5-E708AA325931}"/>
              </a:ext>
            </a:extLst>
          </p:cNvPr>
          <p:cNvCxnSpPr/>
          <p:nvPr/>
        </p:nvCxnSpPr>
        <p:spPr>
          <a:xfrm>
            <a:off x="3332480" y="3210560"/>
            <a:ext cx="508000" cy="34544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A242515-2341-47BB-96A7-3A3DA577B29B}"/>
              </a:ext>
            </a:extLst>
          </p:cNvPr>
          <p:cNvCxnSpPr>
            <a:endCxn id="20" idx="7"/>
          </p:cNvCxnSpPr>
          <p:nvPr/>
        </p:nvCxnSpPr>
        <p:spPr>
          <a:xfrm flipH="1">
            <a:off x="2214880" y="4013200"/>
            <a:ext cx="3454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CAAFC7-E46B-4CE3-9F14-986EBDABBB71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00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77BE10-C9FE-4CAD-B2FE-F8F41828346E}"/>
              </a:ext>
            </a:extLst>
          </p:cNvPr>
          <p:cNvCxnSpPr>
            <a:stCxn id="18" idx="7"/>
            <a:endCxn id="3" idx="2"/>
          </p:cNvCxnSpPr>
          <p:nvPr/>
        </p:nvCxnSpPr>
        <p:spPr>
          <a:xfrm flipV="1">
            <a:off x="3912549" y="4030462"/>
            <a:ext cx="188934" cy="2682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3CBF74-A7A7-49F7-A935-2A1BAB599C1C}"/>
              </a:ext>
            </a:extLst>
          </p:cNvPr>
          <p:cNvCxnSpPr/>
          <p:nvPr/>
        </p:nvCxnSpPr>
        <p:spPr>
          <a:xfrm flipV="1">
            <a:off x="4864963" y="4074850"/>
            <a:ext cx="497150" cy="14204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D47DB0-336C-428E-9373-FFFEFA1EC078}"/>
              </a:ext>
            </a:extLst>
          </p:cNvPr>
          <p:cNvCxnSpPr>
            <a:endCxn id="16" idx="7"/>
          </p:cNvCxnSpPr>
          <p:nvPr/>
        </p:nvCxnSpPr>
        <p:spPr>
          <a:xfrm flipH="1">
            <a:off x="6560598" y="4065973"/>
            <a:ext cx="142043" cy="1953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B7C9E1-EB63-446B-B572-03826B10E3FC}"/>
              </a:ext>
            </a:extLst>
          </p:cNvPr>
          <p:cNvCxnSpPr>
            <a:cxnSpLocks/>
            <a:stCxn id="25" idx="7"/>
            <a:endCxn id="29" idx="2"/>
          </p:cNvCxnSpPr>
          <p:nvPr/>
        </p:nvCxnSpPr>
        <p:spPr>
          <a:xfrm flipV="1">
            <a:off x="7409251" y="3789678"/>
            <a:ext cx="223369" cy="521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607FBC-D440-4AA9-922B-B22A43C07A47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E33485-C5D3-4404-AC00-C79AC74D7F8B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ACB3496-BCC1-4D08-997A-C7ACBF7BC850}"/>
              </a:ext>
            </a:extLst>
          </p:cNvPr>
          <p:cNvCxnSpPr>
            <a:cxnSpLocks/>
          </p:cNvCxnSpPr>
          <p:nvPr/>
        </p:nvCxnSpPr>
        <p:spPr>
          <a:xfrm flipV="1">
            <a:off x="7943843" y="3568823"/>
            <a:ext cx="478797" cy="13358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9DE390-FD98-4D08-9AC3-2997D99421A6}"/>
              </a:ext>
            </a:extLst>
          </p:cNvPr>
          <p:cNvCxnSpPr>
            <a:endCxn id="17" idx="7"/>
          </p:cNvCxnSpPr>
          <p:nvPr/>
        </p:nvCxnSpPr>
        <p:spPr>
          <a:xfrm flipH="1">
            <a:off x="2926080" y="3749040"/>
            <a:ext cx="731520" cy="518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1A2498-9858-4FD7-92A4-502E41F1E4BB}"/>
              </a:ext>
            </a:extLst>
          </p:cNvPr>
          <p:cNvCxnSpPr/>
          <p:nvPr/>
        </p:nvCxnSpPr>
        <p:spPr>
          <a:xfrm flipH="1">
            <a:off x="3627120" y="3129281"/>
            <a:ext cx="142240" cy="650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CB15B1-DB7C-42BB-997E-D47E31E7AED0}"/>
              </a:ext>
            </a:extLst>
          </p:cNvPr>
          <p:cNvCxnSpPr>
            <a:cxnSpLocks/>
          </p:cNvCxnSpPr>
          <p:nvPr/>
        </p:nvCxnSpPr>
        <p:spPr>
          <a:xfrm flipV="1">
            <a:off x="3779561" y="3090133"/>
            <a:ext cx="985520" cy="50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38EC07-6A0D-4CC4-8DD8-64498A9A995F}"/>
              </a:ext>
            </a:extLst>
          </p:cNvPr>
          <p:cNvCxnSpPr>
            <a:stCxn id="5" idx="3"/>
          </p:cNvCxnSpPr>
          <p:nvPr/>
        </p:nvCxnSpPr>
        <p:spPr>
          <a:xfrm flipH="1">
            <a:off x="4927600" y="4584104"/>
            <a:ext cx="290668" cy="252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B8C52E-D847-45AC-925C-133430A2E5DA}"/>
              </a:ext>
            </a:extLst>
          </p:cNvPr>
          <p:cNvCxnSpPr/>
          <p:nvPr/>
        </p:nvCxnSpPr>
        <p:spPr>
          <a:xfrm flipH="1">
            <a:off x="3525520" y="4836160"/>
            <a:ext cx="1402080" cy="2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18FD26-3149-4B5D-871C-F85F18851F53}"/>
              </a:ext>
            </a:extLst>
          </p:cNvPr>
          <p:cNvCxnSpPr/>
          <p:nvPr/>
        </p:nvCxnSpPr>
        <p:spPr>
          <a:xfrm flipH="1" flipV="1">
            <a:off x="2966720" y="3332480"/>
            <a:ext cx="558800" cy="152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9E7F0CE-C64F-4E2D-A96C-CD79B8C40C86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90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636BCD-69A0-4E94-96C9-534C7390A201}"/>
              </a:ext>
            </a:extLst>
          </p:cNvPr>
          <p:cNvCxnSpPr>
            <a:endCxn id="18" idx="7"/>
          </p:cNvCxnSpPr>
          <p:nvPr/>
        </p:nvCxnSpPr>
        <p:spPr>
          <a:xfrm flipH="1">
            <a:off x="3931920" y="3992880"/>
            <a:ext cx="325120" cy="264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27757B-7EF4-4FB2-BB41-39427E4E7FAC}"/>
              </a:ext>
            </a:extLst>
          </p:cNvPr>
          <p:cNvCxnSpPr/>
          <p:nvPr/>
        </p:nvCxnSpPr>
        <p:spPr>
          <a:xfrm flipH="1">
            <a:off x="4917440" y="3942080"/>
            <a:ext cx="568960" cy="314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2FA5D9-AE15-402F-BF0E-ECB4EA2C6F9A}"/>
              </a:ext>
            </a:extLst>
          </p:cNvPr>
          <p:cNvCxnSpPr>
            <a:endCxn id="16" idx="7"/>
          </p:cNvCxnSpPr>
          <p:nvPr/>
        </p:nvCxnSpPr>
        <p:spPr>
          <a:xfrm flipH="1">
            <a:off x="6583680" y="4003040"/>
            <a:ext cx="20320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FDA-9254-4DEE-B212-733603DDED02}"/>
              </a:ext>
            </a:extLst>
          </p:cNvPr>
          <p:cNvCxnSpPr>
            <a:cxnSpLocks/>
          </p:cNvCxnSpPr>
          <p:nvPr/>
        </p:nvCxnSpPr>
        <p:spPr>
          <a:xfrm flipH="1" flipV="1">
            <a:off x="7223760" y="3982720"/>
            <a:ext cx="8128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16FF24-C282-4D5C-9F73-1FB3082061B5}"/>
              </a:ext>
            </a:extLst>
          </p:cNvPr>
          <p:cNvCxnSpPr>
            <a:stCxn id="21" idx="2"/>
          </p:cNvCxnSpPr>
          <p:nvPr/>
        </p:nvCxnSpPr>
        <p:spPr>
          <a:xfrm flipH="1">
            <a:off x="7233920" y="3381290"/>
            <a:ext cx="161576" cy="611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E6E58D-1CEB-4DBC-90F4-FFDABA7BC3C6}"/>
              </a:ext>
            </a:extLst>
          </p:cNvPr>
          <p:cNvCxnSpPr/>
          <p:nvPr/>
        </p:nvCxnSpPr>
        <p:spPr>
          <a:xfrm flipH="1">
            <a:off x="2926080" y="3749040"/>
            <a:ext cx="731520" cy="518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2CE730-4288-421F-B0E8-3F58941A7322}"/>
              </a:ext>
            </a:extLst>
          </p:cNvPr>
          <p:cNvCxnSpPr/>
          <p:nvPr/>
        </p:nvCxnSpPr>
        <p:spPr>
          <a:xfrm flipH="1">
            <a:off x="3627120" y="3129281"/>
            <a:ext cx="142240" cy="6502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C3D6B4-5F85-4D19-B41A-CFE45BBB236B}"/>
              </a:ext>
            </a:extLst>
          </p:cNvPr>
          <p:cNvCxnSpPr>
            <a:cxnSpLocks/>
          </p:cNvCxnSpPr>
          <p:nvPr/>
        </p:nvCxnSpPr>
        <p:spPr>
          <a:xfrm flipV="1">
            <a:off x="3779561" y="3090133"/>
            <a:ext cx="985520" cy="50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70C105C-43E8-4A51-9DA9-B58A45903443}"/>
              </a:ext>
            </a:extLst>
          </p:cNvPr>
          <p:cNvCxnSpPr/>
          <p:nvPr/>
        </p:nvCxnSpPr>
        <p:spPr>
          <a:xfrm flipH="1">
            <a:off x="4927600" y="4584104"/>
            <a:ext cx="290668" cy="252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D0514E-FD6F-4EE0-85DE-838190CA731D}"/>
              </a:ext>
            </a:extLst>
          </p:cNvPr>
          <p:cNvCxnSpPr/>
          <p:nvPr/>
        </p:nvCxnSpPr>
        <p:spPr>
          <a:xfrm flipH="1">
            <a:off x="3525520" y="4836160"/>
            <a:ext cx="1402080" cy="2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B6673A-AB9D-4A06-81DC-CFF59FD45811}"/>
              </a:ext>
            </a:extLst>
          </p:cNvPr>
          <p:cNvCxnSpPr/>
          <p:nvPr/>
        </p:nvCxnSpPr>
        <p:spPr>
          <a:xfrm flipH="1" flipV="1">
            <a:off x="2966720" y="3332480"/>
            <a:ext cx="558800" cy="152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BB40F56-B79C-4606-8DFA-601028F8FA03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2669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068" y="4267200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A2999B-09D9-40E4-8405-F8F99DD86571}"/>
              </a:ext>
            </a:extLst>
          </p:cNvPr>
          <p:cNvCxnSpPr>
            <a:endCxn id="25" idx="7"/>
          </p:cNvCxnSpPr>
          <p:nvPr/>
        </p:nvCxnSpPr>
        <p:spPr>
          <a:xfrm flipH="1">
            <a:off x="7437120" y="4074160"/>
            <a:ext cx="2438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BFB1A6E-85E1-468E-AEB2-C796CA4B1AFC}"/>
              </a:ext>
            </a:extLst>
          </p:cNvPr>
          <p:cNvCxnSpPr>
            <a:stCxn id="11" idx="2"/>
            <a:endCxn id="16" idx="7"/>
          </p:cNvCxnSpPr>
          <p:nvPr/>
        </p:nvCxnSpPr>
        <p:spPr>
          <a:xfrm flipH="1">
            <a:off x="6593840" y="4093817"/>
            <a:ext cx="275455" cy="1632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0121C4-80E7-4212-8B40-2779FDB5AF98}"/>
              </a:ext>
            </a:extLst>
          </p:cNvPr>
          <p:cNvCxnSpPr/>
          <p:nvPr/>
        </p:nvCxnSpPr>
        <p:spPr>
          <a:xfrm flipH="1">
            <a:off x="4876800" y="3972560"/>
            <a:ext cx="72136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B9515C-1E8A-4DA9-AFCF-2BC11A9EBB8B}"/>
              </a:ext>
            </a:extLst>
          </p:cNvPr>
          <p:cNvCxnSpPr>
            <a:cxnSpLocks/>
          </p:cNvCxnSpPr>
          <p:nvPr/>
        </p:nvCxnSpPr>
        <p:spPr>
          <a:xfrm flipH="1">
            <a:off x="3932523" y="4000498"/>
            <a:ext cx="24384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418E33-4EC0-4CDD-A141-6FBF2F6A9E77}"/>
              </a:ext>
            </a:extLst>
          </p:cNvPr>
          <p:cNvCxnSpPr>
            <a:endCxn id="20" idx="7"/>
          </p:cNvCxnSpPr>
          <p:nvPr/>
        </p:nvCxnSpPr>
        <p:spPr>
          <a:xfrm flipH="1">
            <a:off x="2123440" y="3962400"/>
            <a:ext cx="121920" cy="274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F8F707-1507-41DF-8998-503736D88213}"/>
              </a:ext>
            </a:extLst>
          </p:cNvPr>
          <p:cNvCxnSpPr>
            <a:endCxn id="17" idx="0"/>
          </p:cNvCxnSpPr>
          <p:nvPr/>
        </p:nvCxnSpPr>
        <p:spPr>
          <a:xfrm>
            <a:off x="2580640" y="3952240"/>
            <a:ext cx="1524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817A0C-BC1D-43DB-A253-72AE9FE01D6F}"/>
              </a:ext>
            </a:extLst>
          </p:cNvPr>
          <p:cNvCxnSpPr/>
          <p:nvPr/>
        </p:nvCxnSpPr>
        <p:spPr>
          <a:xfrm flipH="1">
            <a:off x="2672080" y="3149600"/>
            <a:ext cx="1838960" cy="4572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924AE1-8D72-4969-AB82-7A0F700F471C}"/>
              </a:ext>
            </a:extLst>
          </p:cNvPr>
          <p:cNvCxnSpPr>
            <a:stCxn id="5" idx="3"/>
          </p:cNvCxnSpPr>
          <p:nvPr/>
        </p:nvCxnSpPr>
        <p:spPr>
          <a:xfrm flipH="1">
            <a:off x="4805680" y="4584104"/>
            <a:ext cx="412588" cy="3638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CE59C2-B154-4143-8F75-2B6F2964051A}"/>
              </a:ext>
            </a:extLst>
          </p:cNvPr>
          <p:cNvCxnSpPr/>
          <p:nvPr/>
        </p:nvCxnSpPr>
        <p:spPr>
          <a:xfrm flipH="1" flipV="1">
            <a:off x="2722880" y="4886960"/>
            <a:ext cx="2082800" cy="60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41DD792-C7A0-4B07-A8CE-8FDF2F68B9C7}"/>
              </a:ext>
            </a:extLst>
          </p:cNvPr>
          <p:cNvCxnSpPr/>
          <p:nvPr/>
        </p:nvCxnSpPr>
        <p:spPr>
          <a:xfrm flipH="1" flipV="1">
            <a:off x="1971040" y="3718560"/>
            <a:ext cx="751840" cy="1168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2C4AF5-9186-424A-9E6C-4F63A10C91F1}"/>
              </a:ext>
            </a:extLst>
          </p:cNvPr>
          <p:cNvCxnSpPr/>
          <p:nvPr/>
        </p:nvCxnSpPr>
        <p:spPr>
          <a:xfrm flipV="1">
            <a:off x="1971040" y="3220720"/>
            <a:ext cx="30480" cy="497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787DA10-3F32-4783-B909-AFDD7E5CE280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8370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8CB2E3-73B2-44A9-82A3-7ABF31C7754E}"/>
              </a:ext>
            </a:extLst>
          </p:cNvPr>
          <p:cNvCxnSpPr/>
          <p:nvPr/>
        </p:nvCxnSpPr>
        <p:spPr>
          <a:xfrm flipH="1">
            <a:off x="7305040" y="3860800"/>
            <a:ext cx="32512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61AD3BE-EA65-4FB2-B82F-1A23F82CC8D2}"/>
              </a:ext>
            </a:extLst>
          </p:cNvPr>
          <p:cNvCxnSpPr>
            <a:stCxn id="22" idx="7"/>
          </p:cNvCxnSpPr>
          <p:nvPr/>
        </p:nvCxnSpPr>
        <p:spPr>
          <a:xfrm flipH="1" flipV="1">
            <a:off x="7874000" y="3931920"/>
            <a:ext cx="81817" cy="879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080353-E40C-4875-88ED-0885D070CC51}"/>
              </a:ext>
            </a:extLst>
          </p:cNvPr>
          <p:cNvCxnSpPr>
            <a:endCxn id="23" idx="2"/>
          </p:cNvCxnSpPr>
          <p:nvPr/>
        </p:nvCxnSpPr>
        <p:spPr>
          <a:xfrm flipV="1">
            <a:off x="7874000" y="3454400"/>
            <a:ext cx="355600" cy="477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6D3A35-8CF9-49AA-A0E9-3D90A8980ADD}"/>
              </a:ext>
            </a:extLst>
          </p:cNvPr>
          <p:cNvCxnSpPr>
            <a:endCxn id="16" idx="7"/>
          </p:cNvCxnSpPr>
          <p:nvPr/>
        </p:nvCxnSpPr>
        <p:spPr>
          <a:xfrm flipH="1">
            <a:off x="6543040" y="4003040"/>
            <a:ext cx="1930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E280E1-A1AB-4E76-8951-3E0116AC9506}"/>
              </a:ext>
            </a:extLst>
          </p:cNvPr>
          <p:cNvCxnSpPr/>
          <p:nvPr/>
        </p:nvCxnSpPr>
        <p:spPr>
          <a:xfrm flipH="1">
            <a:off x="4907280" y="3962400"/>
            <a:ext cx="629920" cy="365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CBCA93-A5E7-4ECA-BCDF-67FA097CE26A}"/>
              </a:ext>
            </a:extLst>
          </p:cNvPr>
          <p:cNvCxnSpPr>
            <a:endCxn id="18" idx="7"/>
          </p:cNvCxnSpPr>
          <p:nvPr/>
        </p:nvCxnSpPr>
        <p:spPr>
          <a:xfrm flipH="1">
            <a:off x="3982720" y="3992880"/>
            <a:ext cx="314960" cy="294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928EDA-292D-4D5B-AA3B-FCECDB9B1975}"/>
              </a:ext>
            </a:extLst>
          </p:cNvPr>
          <p:cNvCxnSpPr>
            <a:cxnSpLocks/>
          </p:cNvCxnSpPr>
          <p:nvPr/>
        </p:nvCxnSpPr>
        <p:spPr>
          <a:xfrm flipH="1">
            <a:off x="2113892" y="4053177"/>
            <a:ext cx="121920" cy="2032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D4DEAD-0090-4DB8-B00D-D4333324491F}"/>
              </a:ext>
            </a:extLst>
          </p:cNvPr>
          <p:cNvCxnSpPr>
            <a:cxnSpLocks/>
          </p:cNvCxnSpPr>
          <p:nvPr/>
        </p:nvCxnSpPr>
        <p:spPr>
          <a:xfrm>
            <a:off x="2570480" y="4023360"/>
            <a:ext cx="10160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91014E0-9893-4D10-9759-DFA343074B1A}"/>
              </a:ext>
            </a:extLst>
          </p:cNvPr>
          <p:cNvCxnSpPr>
            <a:endCxn id="12" idx="3"/>
          </p:cNvCxnSpPr>
          <p:nvPr/>
        </p:nvCxnSpPr>
        <p:spPr>
          <a:xfrm flipH="1">
            <a:off x="2672080" y="3220720"/>
            <a:ext cx="2143760" cy="4368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68E21C-785B-45D3-8ED3-B0FCB90299C7}"/>
              </a:ext>
            </a:extLst>
          </p:cNvPr>
          <p:cNvCxnSpPr>
            <a:stCxn id="5" idx="3"/>
          </p:cNvCxnSpPr>
          <p:nvPr/>
        </p:nvCxnSpPr>
        <p:spPr>
          <a:xfrm flipH="1">
            <a:off x="4978400" y="4584104"/>
            <a:ext cx="239868" cy="414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764A6F-054E-4896-9853-E1CDE81336A0}"/>
              </a:ext>
            </a:extLst>
          </p:cNvPr>
          <p:cNvCxnSpPr/>
          <p:nvPr/>
        </p:nvCxnSpPr>
        <p:spPr>
          <a:xfrm flipH="1" flipV="1">
            <a:off x="2814320" y="4886960"/>
            <a:ext cx="2164080" cy="111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A0EE13-B204-4AA9-9079-0437C5B72797}"/>
              </a:ext>
            </a:extLst>
          </p:cNvPr>
          <p:cNvCxnSpPr/>
          <p:nvPr/>
        </p:nvCxnSpPr>
        <p:spPr>
          <a:xfrm flipH="1" flipV="1">
            <a:off x="1879600" y="3108960"/>
            <a:ext cx="934720" cy="1778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DD89BBF-3EB6-41E9-8C60-3A95801B5438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216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1B00A-33AA-4CF2-B5F9-8919F6E834D6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172720" cy="386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6A208-78C6-4B85-9E9D-0101B52E5266}"/>
              </a:ext>
            </a:extLst>
          </p:cNvPr>
          <p:cNvCxnSpPr>
            <a:endCxn id="22" idx="0"/>
          </p:cNvCxnSpPr>
          <p:nvPr/>
        </p:nvCxnSpPr>
        <p:spPr>
          <a:xfrm flipH="1">
            <a:off x="7833360" y="3870960"/>
            <a:ext cx="50800" cy="83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47AEA6-1146-4D77-9D86-D794B69B2D70}"/>
              </a:ext>
            </a:extLst>
          </p:cNvPr>
          <p:cNvCxnSpPr>
            <a:cxnSpLocks/>
          </p:cNvCxnSpPr>
          <p:nvPr/>
        </p:nvCxnSpPr>
        <p:spPr>
          <a:xfrm flipH="1">
            <a:off x="7890887" y="3457490"/>
            <a:ext cx="238185" cy="423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05443-20B5-4EBB-BFF0-C90A73586574}"/>
              </a:ext>
            </a:extLst>
          </p:cNvPr>
          <p:cNvCxnSpPr>
            <a:cxnSpLocks/>
          </p:cNvCxnSpPr>
          <p:nvPr/>
        </p:nvCxnSpPr>
        <p:spPr>
          <a:xfrm flipH="1">
            <a:off x="6564481" y="4013200"/>
            <a:ext cx="3962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8278ED-B0F2-454B-A603-252574C4C514}"/>
              </a:ext>
            </a:extLst>
          </p:cNvPr>
          <p:cNvCxnSpPr/>
          <p:nvPr/>
        </p:nvCxnSpPr>
        <p:spPr>
          <a:xfrm flipH="1">
            <a:off x="4907280" y="3962400"/>
            <a:ext cx="68072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00F49B-88D2-4BC8-A312-E6383EE6D4F5}"/>
              </a:ext>
            </a:extLst>
          </p:cNvPr>
          <p:cNvCxnSpPr>
            <a:cxnSpLocks/>
          </p:cNvCxnSpPr>
          <p:nvPr/>
        </p:nvCxnSpPr>
        <p:spPr>
          <a:xfrm flipH="1">
            <a:off x="3903695" y="3952240"/>
            <a:ext cx="26416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E88AA7-D5E7-40F3-A1EC-F6A2C998ABD1}"/>
              </a:ext>
            </a:extLst>
          </p:cNvPr>
          <p:cNvCxnSpPr>
            <a:cxnSpLocks/>
          </p:cNvCxnSpPr>
          <p:nvPr/>
        </p:nvCxnSpPr>
        <p:spPr>
          <a:xfrm flipH="1">
            <a:off x="2184824" y="4011321"/>
            <a:ext cx="113975" cy="2660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A68D51-5747-4C4F-878A-378AA78EFC53}"/>
              </a:ext>
            </a:extLst>
          </p:cNvPr>
          <p:cNvCxnSpPr>
            <a:endCxn id="24" idx="0"/>
          </p:cNvCxnSpPr>
          <p:nvPr/>
        </p:nvCxnSpPr>
        <p:spPr>
          <a:xfrm flipH="1">
            <a:off x="1463040" y="3962400"/>
            <a:ext cx="1016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34852A-4BBB-49EB-BD36-0288594D0F17}"/>
              </a:ext>
            </a:extLst>
          </p:cNvPr>
          <p:cNvCxnSpPr>
            <a:endCxn id="17" idx="1"/>
          </p:cNvCxnSpPr>
          <p:nvPr/>
        </p:nvCxnSpPr>
        <p:spPr>
          <a:xfrm>
            <a:off x="2540000" y="4003040"/>
            <a:ext cx="12192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9B9BFA-EA4B-4B02-A855-3FA9E9CF5C2B}"/>
              </a:ext>
            </a:extLst>
          </p:cNvPr>
          <p:cNvCxnSpPr>
            <a:endCxn id="12" idx="3"/>
          </p:cNvCxnSpPr>
          <p:nvPr/>
        </p:nvCxnSpPr>
        <p:spPr>
          <a:xfrm flipH="1">
            <a:off x="2560320" y="3180080"/>
            <a:ext cx="2194560" cy="48768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D9367F-163C-4BB8-8013-A15C01B08F79}"/>
              </a:ext>
            </a:extLst>
          </p:cNvPr>
          <p:cNvCxnSpPr>
            <a:stCxn id="5" idx="3"/>
          </p:cNvCxnSpPr>
          <p:nvPr/>
        </p:nvCxnSpPr>
        <p:spPr>
          <a:xfrm flipH="1">
            <a:off x="4937760" y="4584104"/>
            <a:ext cx="280508" cy="2418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59B469-65A2-4B2A-9455-80098CD0F40B}"/>
              </a:ext>
            </a:extLst>
          </p:cNvPr>
          <p:cNvCxnSpPr/>
          <p:nvPr/>
        </p:nvCxnSpPr>
        <p:spPr>
          <a:xfrm flipH="1" flipV="1">
            <a:off x="2763520" y="4805680"/>
            <a:ext cx="2174240" cy="2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13F0A7F-FA9D-43EB-ABF9-6AB71C822B79}"/>
              </a:ext>
            </a:extLst>
          </p:cNvPr>
          <p:cNvCxnSpPr/>
          <p:nvPr/>
        </p:nvCxnSpPr>
        <p:spPr>
          <a:xfrm flipH="1" flipV="1">
            <a:off x="1960880" y="3942080"/>
            <a:ext cx="802640" cy="86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B14673B-2422-4C51-A221-28F633304385}"/>
              </a:ext>
            </a:extLst>
          </p:cNvPr>
          <p:cNvCxnSpPr/>
          <p:nvPr/>
        </p:nvCxnSpPr>
        <p:spPr>
          <a:xfrm flipV="1">
            <a:off x="1960880" y="3210560"/>
            <a:ext cx="10160" cy="731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FD76ED6-0A44-4756-B898-F886B43FB7C2}"/>
              </a:ext>
            </a:extLst>
          </p:cNvPr>
          <p:cNvSpPr txBox="1"/>
          <p:nvPr/>
        </p:nvSpPr>
        <p:spPr>
          <a:xfrm>
            <a:off x="372860" y="645574"/>
            <a:ext cx="19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Wk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1482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1442-D3F1-4833-9248-3FB979F5C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</a:t>
            </a:r>
            <a:r>
              <a:rPr lang="en-US" dirty="0" err="1"/>
              <a:t>Str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A990-A84A-4CE6-8EA6-B50C8D89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39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72DCB5-E041-44D8-B57D-0F032EFE8C7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F8236A-E208-404D-8FB0-93CCBEE9C89F}"/>
              </a:ext>
            </a:extLst>
          </p:cNvPr>
          <p:cNvCxnSpPr>
            <a:endCxn id="18" idx="1"/>
          </p:cNvCxnSpPr>
          <p:nvPr/>
        </p:nvCxnSpPr>
        <p:spPr>
          <a:xfrm>
            <a:off x="2681056" y="3968318"/>
            <a:ext cx="790113" cy="3195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7F0C294-C45B-458A-93E5-8516CCF21351}"/>
              </a:ext>
            </a:extLst>
          </p:cNvPr>
          <p:cNvCxnSpPr/>
          <p:nvPr/>
        </p:nvCxnSpPr>
        <p:spPr>
          <a:xfrm flipH="1">
            <a:off x="2467992" y="3169328"/>
            <a:ext cx="399495" cy="36398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95C684-E5D1-47E9-8608-6ED462BD5129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07010" cy="1319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065511-6A6B-45A4-AF94-17C8A2F69D1A}"/>
              </a:ext>
            </a:extLst>
          </p:cNvPr>
          <p:cNvCxnSpPr>
            <a:endCxn id="5" idx="1"/>
          </p:cNvCxnSpPr>
          <p:nvPr/>
        </p:nvCxnSpPr>
        <p:spPr>
          <a:xfrm>
            <a:off x="4279037" y="3950563"/>
            <a:ext cx="914400" cy="32847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123DB2-F42B-4010-835D-BE96F02F53DC}"/>
              </a:ext>
            </a:extLst>
          </p:cNvPr>
          <p:cNvCxnSpPr/>
          <p:nvPr/>
        </p:nvCxnSpPr>
        <p:spPr>
          <a:xfrm flipH="1">
            <a:off x="4296792" y="3169328"/>
            <a:ext cx="514905" cy="346229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4D582C1-6E29-437F-928B-C601F32FC3AF}"/>
              </a:ext>
            </a:extLst>
          </p:cNvPr>
          <p:cNvCxnSpPr>
            <a:endCxn id="16" idx="1"/>
          </p:cNvCxnSpPr>
          <p:nvPr/>
        </p:nvCxnSpPr>
        <p:spPr>
          <a:xfrm>
            <a:off x="5592932" y="4048217"/>
            <a:ext cx="426128" cy="2840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E27BCA-14E8-47BD-9E19-8B90FEA3D25C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0024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665605" y="33868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902918" y="264532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B0E4F1-E265-4E3D-A995-744E2464457B}"/>
              </a:ext>
            </a:extLst>
          </p:cNvPr>
          <p:cNvCxnSpPr>
            <a:endCxn id="20" idx="1"/>
          </p:cNvCxnSpPr>
          <p:nvPr/>
        </p:nvCxnSpPr>
        <p:spPr>
          <a:xfrm>
            <a:off x="1198485" y="3781887"/>
            <a:ext cx="621437" cy="10031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1FC0FA-4FA9-416A-BD37-1D92115E43B2}"/>
              </a:ext>
            </a:extLst>
          </p:cNvPr>
          <p:cNvCxnSpPr>
            <a:endCxn id="17" idx="1"/>
          </p:cNvCxnSpPr>
          <p:nvPr/>
        </p:nvCxnSpPr>
        <p:spPr>
          <a:xfrm>
            <a:off x="2308194" y="4012707"/>
            <a:ext cx="257453" cy="275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FEAEA1-F949-4A2A-9423-E479220A0834}"/>
              </a:ext>
            </a:extLst>
          </p:cNvPr>
          <p:cNvCxnSpPr>
            <a:cxnSpLocks/>
          </p:cNvCxnSpPr>
          <p:nvPr/>
        </p:nvCxnSpPr>
        <p:spPr>
          <a:xfrm>
            <a:off x="3446759" y="3153758"/>
            <a:ext cx="2155973" cy="46754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B4FF7-E772-4F5F-8E05-955908710736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95787" cy="158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3D060C-4210-476A-8D76-81ED0784C0E4}"/>
              </a:ext>
            </a:extLst>
          </p:cNvPr>
          <p:cNvCxnSpPr>
            <a:stCxn id="11" idx="2"/>
            <a:endCxn id="25" idx="1"/>
          </p:cNvCxnSpPr>
          <p:nvPr/>
        </p:nvCxnSpPr>
        <p:spPr>
          <a:xfrm>
            <a:off x="6869295" y="4093817"/>
            <a:ext cx="126309" cy="2029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227C75-CB9C-48CB-9C79-3D9BAC13B8D3}"/>
              </a:ext>
            </a:extLst>
          </p:cNvPr>
          <p:cNvCxnSpPr>
            <a:endCxn id="5" idx="7"/>
          </p:cNvCxnSpPr>
          <p:nvPr/>
        </p:nvCxnSpPr>
        <p:spPr>
          <a:xfrm flipH="1">
            <a:off x="5598160" y="3972560"/>
            <a:ext cx="17272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65FF775-D487-4DF7-A018-E3D56D68D2DF}"/>
              </a:ext>
            </a:extLst>
          </p:cNvPr>
          <p:cNvCxnSpPr/>
          <p:nvPr/>
        </p:nvCxnSpPr>
        <p:spPr>
          <a:xfrm>
            <a:off x="6035040" y="3992880"/>
            <a:ext cx="162560" cy="233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7DD413-85EB-463A-A7BA-70AA55CAA096}"/>
              </a:ext>
            </a:extLst>
          </p:cNvPr>
          <p:cNvCxnSpPr>
            <a:stCxn id="18" idx="5"/>
          </p:cNvCxnSpPr>
          <p:nvPr/>
        </p:nvCxnSpPr>
        <p:spPr>
          <a:xfrm>
            <a:off x="3912549" y="4586863"/>
            <a:ext cx="202251" cy="3813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B0EE7A-1AAA-4AFD-A72C-AEFB8022D353}"/>
              </a:ext>
            </a:extLst>
          </p:cNvPr>
          <p:cNvCxnSpPr/>
          <p:nvPr/>
        </p:nvCxnSpPr>
        <p:spPr>
          <a:xfrm>
            <a:off x="4114800" y="4968240"/>
            <a:ext cx="2316480" cy="50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86ED95-0DBF-41C4-AF50-F5097047A723}"/>
              </a:ext>
            </a:extLst>
          </p:cNvPr>
          <p:cNvCxnSpPr/>
          <p:nvPr/>
        </p:nvCxnSpPr>
        <p:spPr>
          <a:xfrm flipV="1">
            <a:off x="6431280" y="3901440"/>
            <a:ext cx="904240" cy="1117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8458984-FF1F-444F-A47E-A7DBB934A13B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1253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267340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6F9E5C-C714-4ECB-A297-D5211D17FC1D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184464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DF6AC1-B13E-48CC-9733-B3305AA4E6FF}"/>
              </a:ext>
            </a:extLst>
          </p:cNvPr>
          <p:cNvCxnSpPr>
            <a:stCxn id="3" idx="2"/>
          </p:cNvCxnSpPr>
          <p:nvPr/>
        </p:nvCxnSpPr>
        <p:spPr>
          <a:xfrm>
            <a:off x="4136516" y="4093817"/>
            <a:ext cx="124766" cy="149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4102B8-2EB8-4DEF-98D4-1D74BF80100E}"/>
              </a:ext>
            </a:extLst>
          </p:cNvPr>
          <p:cNvCxnSpPr>
            <a:cxnSpLocks/>
            <a:stCxn id="11" idx="2"/>
            <a:endCxn id="25" idx="1"/>
          </p:cNvCxnSpPr>
          <p:nvPr/>
        </p:nvCxnSpPr>
        <p:spPr>
          <a:xfrm>
            <a:off x="6869295" y="4093817"/>
            <a:ext cx="92138" cy="2175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70C308-AC17-4AB3-B36A-C8061C47A4BE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439E0-FD2C-4C6F-9C91-11B5DB9C5E7B}"/>
              </a:ext>
            </a:extLst>
          </p:cNvPr>
          <p:cNvCxnSpPr>
            <a:endCxn id="16" idx="1"/>
          </p:cNvCxnSpPr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BAD13D-00C2-443C-B06A-C37A3B041FC3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18D2EAB-15EB-4CD5-AAC3-90F86FDC4F0E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243280" cy="2505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DD54850-9EE1-45D1-A8B3-34793A5B89E5}"/>
              </a:ext>
            </a:extLst>
          </p:cNvPr>
          <p:cNvCxnSpPr/>
          <p:nvPr/>
        </p:nvCxnSpPr>
        <p:spPr>
          <a:xfrm>
            <a:off x="3931920" y="4897120"/>
            <a:ext cx="2001520" cy="223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2F64423-A424-4990-8D11-795EFA841AB3}"/>
              </a:ext>
            </a:extLst>
          </p:cNvPr>
          <p:cNvCxnSpPr/>
          <p:nvPr/>
        </p:nvCxnSpPr>
        <p:spPr>
          <a:xfrm flipV="1">
            <a:off x="5933440" y="4937760"/>
            <a:ext cx="680720" cy="1828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A04BAC-F9A4-41EE-A9BA-1A967E0789FB}"/>
              </a:ext>
            </a:extLst>
          </p:cNvPr>
          <p:cNvCxnSpPr/>
          <p:nvPr/>
        </p:nvCxnSpPr>
        <p:spPr>
          <a:xfrm flipV="1">
            <a:off x="6614160" y="3667760"/>
            <a:ext cx="782320" cy="127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8B3E26A-D89B-4B5C-9132-1495953B43D8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592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F4786D-3E7C-45FE-A778-64BE0645AD2F}"/>
              </a:ext>
            </a:extLst>
          </p:cNvPr>
          <p:cNvSpPr/>
          <p:nvPr/>
        </p:nvSpPr>
        <p:spPr>
          <a:xfrm>
            <a:off x="7415253" y="481716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843A62-C67E-40C5-BB36-B2FA8B185271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A5D4E-EAEB-4C3D-A7C5-C30821E6A857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96D666-E3A4-480C-8C2A-68A15BBBC458}"/>
              </a:ext>
            </a:extLst>
          </p:cNvPr>
          <p:cNvCxnSpPr>
            <a:endCxn id="25" idx="1"/>
          </p:cNvCxnSpPr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3CC011-6442-46A0-A113-E078F6440133}"/>
              </a:ext>
            </a:extLst>
          </p:cNvPr>
          <p:cNvSpPr txBox="1"/>
          <p:nvPr/>
        </p:nvSpPr>
        <p:spPr>
          <a:xfrm>
            <a:off x="7415253" y="3081792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90804-887D-457A-8BFA-462A6807E9FF}"/>
              </a:ext>
            </a:extLst>
          </p:cNvPr>
          <p:cNvSpPr txBox="1"/>
          <p:nvPr/>
        </p:nvSpPr>
        <p:spPr>
          <a:xfrm>
            <a:off x="8113952" y="2747836"/>
            <a:ext cx="444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5CC6A6-A0B4-473D-A71C-7ADDE29946A6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D2D01D-99CD-4FFA-A600-587E04068ED1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1B787D-93A3-4F7D-A06A-464CA8756E7C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C135DB-AF58-4D0B-8CFB-479BB31C1524}"/>
              </a:ext>
            </a:extLst>
          </p:cNvPr>
          <p:cNvCxnSpPr>
            <a:stCxn id="29" idx="2"/>
            <a:endCxn id="20" idx="0"/>
          </p:cNvCxnSpPr>
          <p:nvPr/>
        </p:nvCxnSpPr>
        <p:spPr>
          <a:xfrm>
            <a:off x="7632620" y="3789678"/>
            <a:ext cx="58500" cy="101600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F9EC0A7-0A40-40E9-9FD0-75F03C90C161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96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1B00A-33AA-4CF2-B5F9-8919F6E834D6}"/>
              </a:ext>
            </a:extLst>
          </p:cNvPr>
          <p:cNvCxnSpPr>
            <a:endCxn id="25" idx="7"/>
          </p:cNvCxnSpPr>
          <p:nvPr/>
        </p:nvCxnSpPr>
        <p:spPr>
          <a:xfrm flipH="1">
            <a:off x="7396480" y="3881120"/>
            <a:ext cx="172720" cy="386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D6A208-78C6-4B85-9E9D-0101B52E5266}"/>
              </a:ext>
            </a:extLst>
          </p:cNvPr>
          <p:cNvCxnSpPr>
            <a:endCxn id="22" idx="0"/>
          </p:cNvCxnSpPr>
          <p:nvPr/>
        </p:nvCxnSpPr>
        <p:spPr>
          <a:xfrm flipH="1">
            <a:off x="7833360" y="3870960"/>
            <a:ext cx="50800" cy="833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47AEA6-1146-4D77-9D86-D794B69B2D70}"/>
              </a:ext>
            </a:extLst>
          </p:cNvPr>
          <p:cNvCxnSpPr>
            <a:cxnSpLocks/>
          </p:cNvCxnSpPr>
          <p:nvPr/>
        </p:nvCxnSpPr>
        <p:spPr>
          <a:xfrm flipH="1">
            <a:off x="7890887" y="3457490"/>
            <a:ext cx="238185" cy="4236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05443-20B5-4EBB-BFF0-C90A73586574}"/>
              </a:ext>
            </a:extLst>
          </p:cNvPr>
          <p:cNvCxnSpPr>
            <a:cxnSpLocks/>
          </p:cNvCxnSpPr>
          <p:nvPr/>
        </p:nvCxnSpPr>
        <p:spPr>
          <a:xfrm flipH="1">
            <a:off x="6564481" y="4013200"/>
            <a:ext cx="39624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6AEFD4-49ED-44DA-9952-A0CA5068D605}"/>
              </a:ext>
            </a:extLst>
          </p:cNvPr>
          <p:cNvCxnSpPr>
            <a:cxnSpLocks/>
          </p:cNvCxnSpPr>
          <p:nvPr/>
        </p:nvCxnSpPr>
        <p:spPr>
          <a:xfrm flipH="1">
            <a:off x="5659120" y="3992880"/>
            <a:ext cx="13208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8278ED-B0F2-454B-A603-252574C4C514}"/>
              </a:ext>
            </a:extLst>
          </p:cNvPr>
          <p:cNvCxnSpPr/>
          <p:nvPr/>
        </p:nvCxnSpPr>
        <p:spPr>
          <a:xfrm flipH="1">
            <a:off x="4907280" y="3962400"/>
            <a:ext cx="68072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00F49B-88D2-4BC8-A312-E6383EE6D4F5}"/>
              </a:ext>
            </a:extLst>
          </p:cNvPr>
          <p:cNvCxnSpPr>
            <a:endCxn id="18" idx="7"/>
          </p:cNvCxnSpPr>
          <p:nvPr/>
        </p:nvCxnSpPr>
        <p:spPr>
          <a:xfrm flipH="1">
            <a:off x="3992880" y="3962400"/>
            <a:ext cx="264160" cy="325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C8F013-2D7F-481B-85BA-A7B1F275D643}"/>
              </a:ext>
            </a:extLst>
          </p:cNvPr>
          <p:cNvCxnSpPr>
            <a:endCxn id="17" idx="7"/>
          </p:cNvCxnSpPr>
          <p:nvPr/>
        </p:nvCxnSpPr>
        <p:spPr>
          <a:xfrm flipH="1">
            <a:off x="3098800" y="3972560"/>
            <a:ext cx="883920" cy="304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E88AA7-D5E7-40F3-A1EC-F6A2C998ABD1}"/>
              </a:ext>
            </a:extLst>
          </p:cNvPr>
          <p:cNvCxnSpPr>
            <a:cxnSpLocks/>
          </p:cNvCxnSpPr>
          <p:nvPr/>
        </p:nvCxnSpPr>
        <p:spPr>
          <a:xfrm flipH="1">
            <a:off x="2184824" y="4033520"/>
            <a:ext cx="294640" cy="24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A68D51-5747-4C4F-878A-378AA78EFC53}"/>
              </a:ext>
            </a:extLst>
          </p:cNvPr>
          <p:cNvCxnSpPr>
            <a:endCxn id="24" idx="0"/>
          </p:cNvCxnSpPr>
          <p:nvPr/>
        </p:nvCxnSpPr>
        <p:spPr>
          <a:xfrm flipH="1">
            <a:off x="1463040" y="3962400"/>
            <a:ext cx="10160" cy="812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32B557-007D-4245-B5DC-FCBAA12F068E}"/>
              </a:ext>
            </a:extLst>
          </p:cNvPr>
          <p:cNvCxnSpPr/>
          <p:nvPr/>
        </p:nvCxnSpPr>
        <p:spPr>
          <a:xfrm>
            <a:off x="5303520" y="3291840"/>
            <a:ext cx="243840" cy="22352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D846789-589E-4240-989B-A5E5F360E7F3}"/>
              </a:ext>
            </a:extLst>
          </p:cNvPr>
          <p:cNvCxnSpPr/>
          <p:nvPr/>
        </p:nvCxnSpPr>
        <p:spPr>
          <a:xfrm>
            <a:off x="3322320" y="3210560"/>
            <a:ext cx="721360" cy="304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A2A57A3-B562-4F1D-8B84-57EAF8B6DBA3}"/>
              </a:ext>
            </a:extLst>
          </p:cNvPr>
          <p:cNvSpPr txBox="1"/>
          <p:nvPr/>
        </p:nvSpPr>
        <p:spPr>
          <a:xfrm>
            <a:off x="372860" y="645574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Scheme=IZ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7944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97049F-9552-4E9E-82F6-C8BB55C8523C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AEFEEB-B985-4F7A-83F2-6D94B4572015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BEA0A1-0DFE-4CE6-ACC7-0937F3D8C6BC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AF45AF-A394-458B-A9FF-E0DDA4F8DA55}"/>
              </a:ext>
            </a:extLst>
          </p:cNvPr>
          <p:cNvCxnSpPr>
            <a:endCxn id="20" idx="2"/>
          </p:cNvCxnSpPr>
          <p:nvPr/>
        </p:nvCxnSpPr>
        <p:spPr>
          <a:xfrm>
            <a:off x="1391920" y="3972560"/>
            <a:ext cx="213360" cy="355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8C54657-4B48-43AE-AF8D-D4BCFD843EEF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4A97E7-5ACE-44DD-B33D-CB324EAD37EC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05A1D9-BFC8-415A-9A58-173B2B024BE1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9C2281-076C-457A-A876-71991A3204C4}"/>
              </a:ext>
            </a:extLst>
          </p:cNvPr>
          <p:cNvCxnSpPr>
            <a:stCxn id="18" idx="5"/>
          </p:cNvCxnSpPr>
          <p:nvPr/>
        </p:nvCxnSpPr>
        <p:spPr>
          <a:xfrm>
            <a:off x="3912549" y="4586863"/>
            <a:ext cx="181931" cy="3712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EAAE77-C806-4AF5-9F7B-5155A6BED05F}"/>
              </a:ext>
            </a:extLst>
          </p:cNvPr>
          <p:cNvCxnSpPr/>
          <p:nvPr/>
        </p:nvCxnSpPr>
        <p:spPr>
          <a:xfrm flipV="1">
            <a:off x="4094480" y="4856480"/>
            <a:ext cx="2133600" cy="1117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9710FF-7E28-4D43-A18A-53F8D5B90389}"/>
              </a:ext>
            </a:extLst>
          </p:cNvPr>
          <p:cNvCxnSpPr/>
          <p:nvPr/>
        </p:nvCxnSpPr>
        <p:spPr>
          <a:xfrm flipV="1">
            <a:off x="6228080" y="4724400"/>
            <a:ext cx="538480" cy="1320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33B446-47FC-43E4-9C8C-71402BA0C6DB}"/>
              </a:ext>
            </a:extLst>
          </p:cNvPr>
          <p:cNvCxnSpPr/>
          <p:nvPr/>
        </p:nvCxnSpPr>
        <p:spPr>
          <a:xfrm flipV="1">
            <a:off x="6766560" y="2854960"/>
            <a:ext cx="609600" cy="18694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569F02-34D7-4AB0-B4BE-744AA975FF4A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1190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811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BFA94C-FD53-44C2-9FD2-4064B5B7897D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F906B3-166A-4A6E-8068-04F6CD503711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633D0F-7ABF-4F93-BA9A-7ADFD72CC833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641B6A-7A21-486C-BC78-3A621CC7C6C2}"/>
              </a:ext>
            </a:extLst>
          </p:cNvPr>
          <p:cNvCxnSpPr>
            <a:cxnSpLocks/>
            <a:endCxn id="27" idx="2"/>
          </p:cNvCxnSpPr>
          <p:nvPr/>
        </p:nvCxnSpPr>
        <p:spPr>
          <a:xfrm flipH="1" flipV="1">
            <a:off x="7731908" y="3950250"/>
            <a:ext cx="2" cy="866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589112-42C0-4D4D-8E89-7FAA5F843DE3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450968" cy="255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A1C76B-5D6A-4323-A772-EBBCF2FC6DA4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14E99B-D6A0-4EF6-B835-336186BC3727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3256F74-83C1-4DC7-A0F5-59BB8EE3B9F1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975A3C-D407-4109-98A3-EF4AA6545EA1}"/>
              </a:ext>
            </a:extLst>
          </p:cNvPr>
          <p:cNvCxnSpPr>
            <a:stCxn id="18" idx="4"/>
          </p:cNvCxnSpPr>
          <p:nvPr/>
        </p:nvCxnSpPr>
        <p:spPr>
          <a:xfrm>
            <a:off x="3688640" y="4646541"/>
            <a:ext cx="426160" cy="2810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337B90-11A2-4C35-885D-AA791A4F7E8D}"/>
              </a:ext>
            </a:extLst>
          </p:cNvPr>
          <p:cNvCxnSpPr/>
          <p:nvPr/>
        </p:nvCxnSpPr>
        <p:spPr>
          <a:xfrm>
            <a:off x="4114800" y="4927600"/>
            <a:ext cx="1828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BA997E-3ECA-46D2-B0CB-E32F5741461B}"/>
              </a:ext>
            </a:extLst>
          </p:cNvPr>
          <p:cNvCxnSpPr/>
          <p:nvPr/>
        </p:nvCxnSpPr>
        <p:spPr>
          <a:xfrm flipV="1">
            <a:off x="5943600" y="4958080"/>
            <a:ext cx="66040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26AD66-836D-4F63-A55B-B573182FF988}"/>
              </a:ext>
            </a:extLst>
          </p:cNvPr>
          <p:cNvCxnSpPr/>
          <p:nvPr/>
        </p:nvCxnSpPr>
        <p:spPr>
          <a:xfrm flipV="1">
            <a:off x="6604000" y="3708400"/>
            <a:ext cx="731520" cy="12496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ACF7D59-0DA0-4483-AD84-CA997C6CC563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413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353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Wing Y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50213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479990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Over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14541" y="324236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B5778D-A1BF-41F1-B1F9-16D0E8990A6A}"/>
              </a:ext>
            </a:extLst>
          </p:cNvPr>
          <p:cNvSpPr/>
          <p:nvPr/>
        </p:nvSpPr>
        <p:spPr>
          <a:xfrm>
            <a:off x="1625676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9A769-922F-4CA1-A2D0-7B580B4F52DD}"/>
              </a:ext>
            </a:extLst>
          </p:cNvPr>
          <p:cNvSpPr txBox="1"/>
          <p:nvPr/>
        </p:nvSpPr>
        <p:spPr>
          <a:xfrm>
            <a:off x="1034278" y="330343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41B3E0-E3A4-4FF2-8AEC-AAFECC8A366A}"/>
              </a:ext>
            </a:extLst>
          </p:cNvPr>
          <p:cNvSpPr/>
          <p:nvPr/>
        </p:nvSpPr>
        <p:spPr>
          <a:xfrm>
            <a:off x="7415253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2A7C8-F626-4794-ABA6-24B513E51450}"/>
              </a:ext>
            </a:extLst>
          </p:cNvPr>
          <p:cNvSpPr txBox="1"/>
          <p:nvPr/>
        </p:nvSpPr>
        <p:spPr>
          <a:xfrm>
            <a:off x="7964290" y="2769924"/>
            <a:ext cx="35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$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54D330-3D60-4C19-87CB-AC7CC1A6B903}"/>
              </a:ext>
            </a:extLst>
          </p:cNvPr>
          <p:cNvSpPr/>
          <p:nvPr/>
        </p:nvSpPr>
        <p:spPr>
          <a:xfrm>
            <a:off x="1067372" y="4752002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7D640-6412-4589-BB9F-54D5987B1A07}"/>
              </a:ext>
            </a:extLst>
          </p:cNvPr>
          <p:cNvSpPr txBox="1"/>
          <p:nvPr/>
        </p:nvSpPr>
        <p:spPr>
          <a:xfrm>
            <a:off x="623565" y="2756080"/>
            <a:ext cx="319084" cy="710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B86972-25EE-4AE9-83BE-E29FB31F7109}"/>
              </a:ext>
            </a:extLst>
          </p:cNvPr>
          <p:cNvCxnSpPr/>
          <p:nvPr/>
        </p:nvCxnSpPr>
        <p:spPr>
          <a:xfrm>
            <a:off x="2390060" y="4093817"/>
            <a:ext cx="211097" cy="1940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73E2F-292C-406B-A46C-6D2433277C30}"/>
              </a:ext>
            </a:extLst>
          </p:cNvPr>
          <p:cNvCxnSpPr>
            <a:cxnSpLocks/>
          </p:cNvCxnSpPr>
          <p:nvPr/>
        </p:nvCxnSpPr>
        <p:spPr>
          <a:xfrm>
            <a:off x="4126356" y="4073497"/>
            <a:ext cx="266808" cy="1674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5C0E64D-BF43-4EEA-853D-437535A7BF9D}"/>
              </a:ext>
            </a:extLst>
          </p:cNvPr>
          <p:cNvCxnSpPr/>
          <p:nvPr/>
        </p:nvCxnSpPr>
        <p:spPr>
          <a:xfrm>
            <a:off x="6702641" y="4074850"/>
            <a:ext cx="221942" cy="2396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5E274F-12A9-438E-9908-7D3DEC8B92F0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>
          <a:xfrm>
            <a:off x="7731908" y="3950250"/>
            <a:ext cx="0" cy="8017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122197-03BF-4897-B886-F6D6EA7FE767}"/>
              </a:ext>
            </a:extLst>
          </p:cNvPr>
          <p:cNvCxnSpPr>
            <a:stCxn id="21" idx="2"/>
            <a:endCxn id="20" idx="1"/>
          </p:cNvCxnSpPr>
          <p:nvPr/>
        </p:nvCxnSpPr>
        <p:spPr>
          <a:xfrm>
            <a:off x="1266072" y="4011321"/>
            <a:ext cx="359528" cy="2761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AEFBD9-9FE7-4453-B24A-C4128D1C26CE}"/>
              </a:ext>
            </a:extLst>
          </p:cNvPr>
          <p:cNvCxnSpPr>
            <a:endCxn id="24" idx="1"/>
          </p:cNvCxnSpPr>
          <p:nvPr/>
        </p:nvCxnSpPr>
        <p:spPr>
          <a:xfrm>
            <a:off x="1026160" y="3881120"/>
            <a:ext cx="91440" cy="934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5D897A-7D76-4FE3-A4FC-A4D4A79FF6AF}"/>
              </a:ext>
            </a:extLst>
          </p:cNvPr>
          <p:cNvCxnSpPr>
            <a:endCxn id="26" idx="2"/>
          </p:cNvCxnSpPr>
          <p:nvPr/>
        </p:nvCxnSpPr>
        <p:spPr>
          <a:xfrm flipH="1" flipV="1">
            <a:off x="782320" y="3362960"/>
            <a:ext cx="233680" cy="5486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94A9D8-FCBD-4B56-9D14-853D48BFA2F3}"/>
              </a:ext>
            </a:extLst>
          </p:cNvPr>
          <p:cNvCxnSpPr/>
          <p:nvPr/>
        </p:nvCxnSpPr>
        <p:spPr>
          <a:xfrm flipH="1">
            <a:off x="5527040" y="4003040"/>
            <a:ext cx="5080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9222AB-2D97-423B-A0B1-5BADA84FF56F}"/>
              </a:ext>
            </a:extLst>
          </p:cNvPr>
          <p:cNvCxnSpPr/>
          <p:nvPr/>
        </p:nvCxnSpPr>
        <p:spPr>
          <a:xfrm>
            <a:off x="5801360" y="3952240"/>
            <a:ext cx="304800" cy="284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BE599DB-7D1B-40D6-B104-D64F9C28DD70}"/>
              </a:ext>
            </a:extLst>
          </p:cNvPr>
          <p:cNvCxnSpPr/>
          <p:nvPr/>
        </p:nvCxnSpPr>
        <p:spPr>
          <a:xfrm flipH="1" flipV="1">
            <a:off x="3403600" y="3098800"/>
            <a:ext cx="2098530" cy="64107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1482CD-CFCC-4F27-97AD-4587FEEE373B}"/>
              </a:ext>
            </a:extLst>
          </p:cNvPr>
          <p:cNvCxnSpPr>
            <a:stCxn id="18" idx="5"/>
          </p:cNvCxnSpPr>
          <p:nvPr/>
        </p:nvCxnSpPr>
        <p:spPr>
          <a:xfrm>
            <a:off x="3912549" y="4586863"/>
            <a:ext cx="334331" cy="3204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1F83A8-49D1-4980-ABC5-4D4F23DD3BF7}"/>
              </a:ext>
            </a:extLst>
          </p:cNvPr>
          <p:cNvCxnSpPr/>
          <p:nvPr/>
        </p:nvCxnSpPr>
        <p:spPr>
          <a:xfrm>
            <a:off x="4246880" y="4907280"/>
            <a:ext cx="1361440" cy="1930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3861D7-533A-4F4B-82E8-6BBEB9585D52}"/>
              </a:ext>
            </a:extLst>
          </p:cNvPr>
          <p:cNvCxnSpPr/>
          <p:nvPr/>
        </p:nvCxnSpPr>
        <p:spPr>
          <a:xfrm flipV="1">
            <a:off x="5608320" y="4846320"/>
            <a:ext cx="1168400" cy="254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6867E3-5C75-48BB-A021-16BF023229E4}"/>
              </a:ext>
            </a:extLst>
          </p:cNvPr>
          <p:cNvCxnSpPr/>
          <p:nvPr/>
        </p:nvCxnSpPr>
        <p:spPr>
          <a:xfrm flipV="1">
            <a:off x="6776720" y="3423920"/>
            <a:ext cx="589280" cy="142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DBF81FC-1528-40E3-85C4-5DA9C0797840}"/>
              </a:ext>
            </a:extLst>
          </p:cNvPr>
          <p:cNvSpPr txBox="1"/>
          <p:nvPr/>
        </p:nvSpPr>
        <p:spPr>
          <a:xfrm>
            <a:off x="372860" y="645574"/>
            <a:ext cx="19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Scheme=Power </a:t>
            </a:r>
            <a:r>
              <a:rPr lang="en-US" dirty="0" err="1"/>
              <a:t>Str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621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C579-3DF5-472A-92F2-4415A9728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Fronts Only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E3BC2-FCC5-4C67-B0ED-BEBCE7408A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240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5BD-8E1C-480A-BF62-9690F670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42 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6F1AB-3CB0-47B7-B2A8-13E2F7FB3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461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368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1731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3490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77424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</p:spTree>
    <p:extLst>
      <p:ext uri="{BB962C8B-B14F-4D97-AF65-F5344CB8AC3E}">
        <p14:creationId xmlns:p14="http://schemas.microsoft.com/office/powerpoint/2010/main" val="368494839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9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633862" y="3381290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5006691" y="339896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42609" y="2621722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185342" y="267340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302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24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Core=Five Wing </a:t>
            </a:r>
            <a:r>
              <a:rPr lang="en-US" dirty="0" err="1"/>
              <a:t>Wing</a:t>
            </a:r>
            <a:r>
              <a:rPr lang="en-US" dirty="0"/>
              <a:t>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746529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42575" y="3379411"/>
            <a:ext cx="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662321" y="2708303"/>
            <a:ext cx="633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80430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8666C3-0BEB-4313-8E71-B5DB292DB1E9}"/>
              </a:ext>
            </a:extLst>
          </p:cNvPr>
          <p:cNvSpPr/>
          <p:nvPr/>
        </p:nvSpPr>
        <p:spPr>
          <a:xfrm>
            <a:off x="686868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61E30F-E345-456E-B5DB-A94A5DD95ABC}"/>
              </a:ext>
            </a:extLst>
          </p:cNvPr>
          <p:cNvSpPr txBox="1"/>
          <p:nvPr/>
        </p:nvSpPr>
        <p:spPr>
          <a:xfrm>
            <a:off x="7409922" y="2805594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93F75E-FEEF-4880-B7AA-206CD4E11C5C}"/>
              </a:ext>
            </a:extLst>
          </p:cNvPr>
          <p:cNvSpPr/>
          <p:nvPr/>
        </p:nvSpPr>
        <p:spPr>
          <a:xfrm>
            <a:off x="1709867" y="4759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BDDB81-8CD2-4FFD-87D0-36AFE982F5E0}"/>
              </a:ext>
            </a:extLst>
          </p:cNvPr>
          <p:cNvSpPr txBox="1"/>
          <p:nvPr/>
        </p:nvSpPr>
        <p:spPr>
          <a:xfrm>
            <a:off x="947793" y="2805595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165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10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0914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61290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4C142-E268-4034-AD0E-41DD00608D6F}"/>
              </a:ext>
            </a:extLst>
          </p:cNvPr>
          <p:cNvSpPr txBox="1"/>
          <p:nvPr/>
        </p:nvSpPr>
        <p:spPr>
          <a:xfrm>
            <a:off x="372862" y="310718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Core=Y-Wing </a:t>
            </a:r>
            <a:r>
              <a:rPr lang="en-US" dirty="0" err="1"/>
              <a:t>Rt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B47B1-CBA2-4AE7-8467-4440F11FBFAD}"/>
              </a:ext>
            </a:extLst>
          </p:cNvPr>
          <p:cNvSpPr/>
          <p:nvPr/>
        </p:nvSpPr>
        <p:spPr>
          <a:xfrm>
            <a:off x="4248754" y="4239037"/>
            <a:ext cx="633309" cy="407504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07586B-BA42-4DA0-858A-2D208D7C15B0}"/>
              </a:ext>
            </a:extLst>
          </p:cNvPr>
          <p:cNvSpPr/>
          <p:nvPr/>
        </p:nvSpPr>
        <p:spPr>
          <a:xfrm>
            <a:off x="5125522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DF675E-341A-40E3-AA7A-51C010347BC2}"/>
              </a:ext>
            </a:extLst>
          </p:cNvPr>
          <p:cNvSpPr/>
          <p:nvPr/>
        </p:nvSpPr>
        <p:spPr>
          <a:xfrm>
            <a:off x="6002291" y="4236278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F2AA7E-A70E-46F1-BA65-EC993E9BF926}"/>
              </a:ext>
            </a:extLst>
          </p:cNvPr>
          <p:cNvSpPr/>
          <p:nvPr/>
        </p:nvSpPr>
        <p:spPr>
          <a:xfrm>
            <a:off x="2492072" y="424400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16333-3E24-405F-8762-10D8EDE0FC76}"/>
              </a:ext>
            </a:extLst>
          </p:cNvPr>
          <p:cNvSpPr/>
          <p:nvPr/>
        </p:nvSpPr>
        <p:spPr>
          <a:xfrm>
            <a:off x="3371985" y="42390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47182B-9949-4FE2-9262-7726BDB9D044}"/>
              </a:ext>
            </a:extLst>
          </p:cNvPr>
          <p:cNvSpPr txBox="1"/>
          <p:nvPr/>
        </p:nvSpPr>
        <p:spPr>
          <a:xfrm>
            <a:off x="3878272" y="3385931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EF671-976C-4774-B1AF-FF4A4793879B}"/>
              </a:ext>
            </a:extLst>
          </p:cNvPr>
          <p:cNvSpPr txBox="1"/>
          <p:nvPr/>
        </p:nvSpPr>
        <p:spPr>
          <a:xfrm>
            <a:off x="4950914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F593B-9544-4B4E-9BB5-CBF7FBC47FF0}"/>
              </a:ext>
            </a:extLst>
          </p:cNvPr>
          <p:cNvSpPr txBox="1"/>
          <p:nvPr/>
        </p:nvSpPr>
        <p:spPr>
          <a:xfrm>
            <a:off x="6651928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ED92F-FB45-46F6-8A0A-BABD1C66EDDE}"/>
              </a:ext>
            </a:extLst>
          </p:cNvPr>
          <p:cNvSpPr txBox="1"/>
          <p:nvPr/>
        </p:nvSpPr>
        <p:spPr>
          <a:xfrm>
            <a:off x="2172693" y="3385931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51BFB-BEB5-4F0E-A3C4-726CAB0E2B6B}"/>
              </a:ext>
            </a:extLst>
          </p:cNvPr>
          <p:cNvSpPr txBox="1"/>
          <p:nvPr/>
        </p:nvSpPr>
        <p:spPr>
          <a:xfrm>
            <a:off x="2808727" y="2673515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1E3FC-D2AC-4F41-B7FB-6B77AD3AD2E9}"/>
              </a:ext>
            </a:extLst>
          </p:cNvPr>
          <p:cNvSpPr txBox="1"/>
          <p:nvPr/>
        </p:nvSpPr>
        <p:spPr>
          <a:xfrm>
            <a:off x="5808573" y="2673404"/>
            <a:ext cx="6415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FCFF9-5CD9-4F1D-86FF-45E696ADD45C}"/>
              </a:ext>
            </a:extLst>
          </p:cNvPr>
          <p:cNvSpPr txBox="1"/>
          <p:nvPr/>
        </p:nvSpPr>
        <p:spPr>
          <a:xfrm>
            <a:off x="372860" y="921161"/>
            <a:ext cx="123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Front=42 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D9BFC7-D053-4925-90B2-15E1D0FEE1EA}"/>
              </a:ext>
            </a:extLst>
          </p:cNvPr>
          <p:cNvSpPr txBox="1"/>
          <p:nvPr/>
        </p:nvSpPr>
        <p:spPr>
          <a:xfrm>
            <a:off x="372860" y="6455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Scheme=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285BC5-1D96-4545-9A34-9B0EB0047555}"/>
              </a:ext>
            </a:extLst>
          </p:cNvPr>
          <p:cNvSpPr/>
          <p:nvPr/>
        </p:nvSpPr>
        <p:spPr>
          <a:xfrm>
            <a:off x="6868687" y="4251737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9AB619-EC16-44F1-8741-96BF17CC5370}"/>
              </a:ext>
            </a:extLst>
          </p:cNvPr>
          <p:cNvSpPr txBox="1"/>
          <p:nvPr/>
        </p:nvSpPr>
        <p:spPr>
          <a:xfrm>
            <a:off x="7526605" y="2866444"/>
            <a:ext cx="434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E3402C-9F11-4A29-AA85-F073F19CF40B}"/>
              </a:ext>
            </a:extLst>
          </p:cNvPr>
          <p:cNvSpPr/>
          <p:nvPr/>
        </p:nvSpPr>
        <p:spPr>
          <a:xfrm>
            <a:off x="1720637" y="4723681"/>
            <a:ext cx="633310" cy="407504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F60B8-BD28-42CF-B547-008FC03DBB30}"/>
              </a:ext>
            </a:extLst>
          </p:cNvPr>
          <p:cNvSpPr txBox="1"/>
          <p:nvPr/>
        </p:nvSpPr>
        <p:spPr>
          <a:xfrm>
            <a:off x="860223" y="3220387"/>
            <a:ext cx="463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3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3469</Words>
  <Application>Microsoft Office PowerPoint</Application>
  <PresentationFormat>On-screen Show (4:3)</PresentationFormat>
  <Paragraphs>2272</Paragraphs>
  <Slides>142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142</vt:i4>
      </vt:variant>
    </vt:vector>
  </HeadingPairs>
  <TitlesOfParts>
    <vt:vector size="146" baseType="lpstr">
      <vt:lpstr>Arial</vt:lpstr>
      <vt:lpstr>Calibri</vt:lpstr>
      <vt:lpstr>Calibri Light</vt:lpstr>
      <vt:lpstr>Office Theme</vt:lpstr>
      <vt:lpstr>IZ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Iso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Iso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Dropback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Dropback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IZArc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IZArc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Wk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 Str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Fronts Only</vt:lpstr>
      <vt:lpstr>42 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Over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Tre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42 Under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IZ Str</dc:title>
  <dc:creator>Mike</dc:creator>
  <cp:lastModifiedBy>Mike</cp:lastModifiedBy>
  <cp:revision>1</cp:revision>
  <dcterms:created xsi:type="dcterms:W3CDTF">2018-02-12T22:59:38Z</dcterms:created>
  <dcterms:modified xsi:type="dcterms:W3CDTF">2018-02-12T22:59:38Z</dcterms:modified>
</cp:coreProperties>
</file>