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3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521345" y="566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6461196" y="565758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Name=Ace-Ace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452DE-3F40-4392-90D2-562108642788}"/>
              </a:ext>
            </a:extLst>
          </p:cNvPr>
          <p:cNvSpPr txBox="1"/>
          <p:nvPr/>
        </p:nvSpPr>
        <p:spPr>
          <a:xfrm>
            <a:off x="3434583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2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521345" y="566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77580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6461196" y="565758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Name=Ace-Ace 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7413B-5D85-4E39-AEB1-20CA500667B8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7AB492-E275-4D29-AC31-1F3834B60BC7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7CD5A6-B785-441D-B0E3-A185B55EE1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00F043-13CD-4F84-ADFD-4067ED4EA6DB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97DA60-F285-47DE-B72C-F5D7C9B6B982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A8950-A15E-477D-81B2-4115B22ED8BB}"/>
              </a:ext>
            </a:extLst>
          </p:cNvPr>
          <p:cNvSpPr txBox="1"/>
          <p:nvPr/>
        </p:nvSpPr>
        <p:spPr>
          <a:xfrm>
            <a:off x="3434583" y="310718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Lt</a:t>
            </a:r>
          </a:p>
        </p:txBody>
      </p:sp>
    </p:spTree>
    <p:extLst>
      <p:ext uri="{BB962C8B-B14F-4D97-AF65-F5344CB8AC3E}">
        <p14:creationId xmlns:p14="http://schemas.microsoft.com/office/powerpoint/2010/main" val="232446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3704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583489" y="571034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678148" y="5696729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546980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r>
              <a:rPr lang="en-US"/>
              <a:t>=Pro-Twin </a:t>
            </a:r>
            <a:r>
              <a:rPr lang="en-US" dirty="0" err="1"/>
              <a:t>Rt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E0465F-6FEF-4945-8D47-72F7EACB5930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9F9E11-EDA0-4817-B198-AB2CBC09AC06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316B13-E73A-4A5D-BBF9-7456215FCA75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B23F76-9199-4ECB-B345-2A7A4F36D82A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21BE7D-9D63-4F6C-9946-6EF2998FBD8A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367AA-98C8-4E79-93A5-25320BAAD598}"/>
              </a:ext>
            </a:extLst>
          </p:cNvPr>
          <p:cNvSpPr txBox="1"/>
          <p:nvPr/>
        </p:nvSpPr>
        <p:spPr>
          <a:xfrm>
            <a:off x="3434583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3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7678148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6484929" y="5715987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1460228" y="572056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356403" y="54898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Name=Pro-Twin 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8240A-882C-4F4E-B8FE-57928E034093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64FA61-E12E-45E6-AB18-629E34763121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82DED0-7A19-4906-851D-9BC31BAB2B14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D98E29-5CE6-4F12-8DEB-9932A839F20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0DC282-77A1-45C3-9A86-0F2D1404EC95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04F53B-ED28-47E9-A9DC-D64CEAF301C4}"/>
              </a:ext>
            </a:extLst>
          </p:cNvPr>
          <p:cNvSpPr txBox="1"/>
          <p:nvPr/>
        </p:nvSpPr>
        <p:spPr>
          <a:xfrm>
            <a:off x="3434583" y="310718"/>
            <a:ext cx="107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Lt</a:t>
            </a:r>
          </a:p>
        </p:txBody>
      </p:sp>
    </p:spTree>
    <p:extLst>
      <p:ext uri="{BB962C8B-B14F-4D97-AF65-F5344CB8AC3E}">
        <p14:creationId xmlns:p14="http://schemas.microsoft.com/office/powerpoint/2010/main" val="373536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467231" y="5481417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5899881" y="5701957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5543816" y="546453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Name=Pro Wing-Split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0072A-F89E-4CD5-A8FB-AF4FE8FCC619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AAE89A-45FC-4186-B441-B5705053BFCF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F32577-16CF-40DB-932A-DD4EE6A5736E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D1F747-82E5-4AF2-AAE4-51E673D0FE7D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CEC327-054C-4171-8D89-29FEF28FC086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35021-3257-4B9B-9738-C8CB0AB7A737}"/>
              </a:ext>
            </a:extLst>
          </p:cNvPr>
          <p:cNvSpPr txBox="1"/>
          <p:nvPr/>
        </p:nvSpPr>
        <p:spPr>
          <a:xfrm>
            <a:off x="3434583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7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7678148" y="545627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3084084" y="575396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3356403" y="54898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Name=Pro Wing-Split 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629CD-2C35-49EC-B56D-ADA687EBCA7F}"/>
              </a:ext>
            </a:extLst>
          </p:cNvPr>
          <p:cNvSpPr>
            <a:spLocks noChangeAspect="1"/>
          </p:cNvSpPr>
          <p:nvPr/>
        </p:nvSpPr>
        <p:spPr>
          <a:xfrm>
            <a:off x="4464179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84409B-13FB-42D1-854D-A99E52953532}"/>
              </a:ext>
            </a:extLst>
          </p:cNvPr>
          <p:cNvSpPr>
            <a:spLocks noChangeAspect="1"/>
          </p:cNvSpPr>
          <p:nvPr/>
        </p:nvSpPr>
        <p:spPr>
          <a:xfrm>
            <a:off x="412959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1D9CA2-698B-4207-A8F8-24013543790A}"/>
              </a:ext>
            </a:extLst>
          </p:cNvPr>
          <p:cNvSpPr>
            <a:spLocks noChangeAspect="1"/>
          </p:cNvSpPr>
          <p:nvPr/>
        </p:nvSpPr>
        <p:spPr>
          <a:xfrm>
            <a:off x="481089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4480B9-996B-4F96-9B1F-AF270B656124}"/>
              </a:ext>
            </a:extLst>
          </p:cNvPr>
          <p:cNvSpPr>
            <a:spLocks noChangeAspect="1"/>
          </p:cNvSpPr>
          <p:nvPr/>
        </p:nvSpPr>
        <p:spPr>
          <a:xfrm>
            <a:off x="517893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A7B70C-CFFB-4DE9-8016-B328F99FE2E5}"/>
              </a:ext>
            </a:extLst>
          </p:cNvPr>
          <p:cNvSpPr>
            <a:spLocks noChangeAspect="1"/>
          </p:cNvSpPr>
          <p:nvPr/>
        </p:nvSpPr>
        <p:spPr>
          <a:xfrm>
            <a:off x="376154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98EEE-96E5-4479-8C05-A4F6AF1770F3}"/>
              </a:ext>
            </a:extLst>
          </p:cNvPr>
          <p:cNvSpPr txBox="1"/>
          <p:nvPr/>
        </p:nvSpPr>
        <p:spPr>
          <a:xfrm>
            <a:off x="3434583" y="310718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Lt</a:t>
            </a:r>
          </a:p>
        </p:txBody>
      </p:sp>
    </p:spTree>
    <p:extLst>
      <p:ext uri="{BB962C8B-B14F-4D97-AF65-F5344CB8AC3E}">
        <p14:creationId xmlns:p14="http://schemas.microsoft.com/office/powerpoint/2010/main" val="137130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104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38</cp:revision>
  <dcterms:created xsi:type="dcterms:W3CDTF">2017-10-03T11:50:58Z</dcterms:created>
  <dcterms:modified xsi:type="dcterms:W3CDTF">2018-02-04T11:59:42Z</dcterms:modified>
</cp:coreProperties>
</file>