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4" r:id="rId3"/>
    <p:sldId id="275" r:id="rId4"/>
    <p:sldId id="285" r:id="rId5"/>
    <p:sldId id="310" r:id="rId6"/>
    <p:sldId id="289" r:id="rId7"/>
    <p:sldId id="290" r:id="rId8"/>
    <p:sldId id="291" r:id="rId9"/>
    <p:sldId id="309" r:id="rId10"/>
    <p:sldId id="292" r:id="rId11"/>
    <p:sldId id="293" r:id="rId12"/>
    <p:sldId id="294" r:id="rId13"/>
    <p:sldId id="308" r:id="rId14"/>
    <p:sldId id="295" r:id="rId15"/>
    <p:sldId id="296" r:id="rId16"/>
    <p:sldId id="297" r:id="rId17"/>
    <p:sldId id="307" r:id="rId18"/>
    <p:sldId id="298" r:id="rId19"/>
    <p:sldId id="299" r:id="rId20"/>
    <p:sldId id="300" r:id="rId21"/>
    <p:sldId id="306" r:id="rId22"/>
    <p:sldId id="301" r:id="rId23"/>
    <p:sldId id="302" r:id="rId24"/>
    <p:sldId id="303" r:id="rId25"/>
    <p:sldId id="305" r:id="rId26"/>
    <p:sldId id="286" r:id="rId27"/>
    <p:sldId id="287" r:id="rId28"/>
    <p:sldId id="288" r:id="rId29"/>
    <p:sldId id="30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842" y="10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2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2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2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4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6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1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9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1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1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2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26708-12E5-46C2-9039-F0433A84E3BE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8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1442-D3F1-4833-9248-3FB979F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A990-A84A-4CE6-8EA6-B50C8D89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4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5BD-8E1C-480A-BF62-9690F67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F1AB-3CB0-47B7-B2A8-13E2F7FB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483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E6C6B-C151-4E52-B1CB-17C3797E59E8}"/>
              </a:ext>
            </a:extLst>
          </p:cNvPr>
          <p:cNvCxnSpPr>
            <a:stCxn id="10" idx="2"/>
            <a:endCxn id="5" idx="7"/>
          </p:cNvCxnSpPr>
          <p:nvPr/>
        </p:nvCxnSpPr>
        <p:spPr>
          <a:xfrm flipH="1">
            <a:off x="5601810" y="4093817"/>
            <a:ext cx="117687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D3F306-47E5-497C-BCD2-0E70FEA28628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60598" y="4093817"/>
            <a:ext cx="308697" cy="1852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DA773-1116-45C4-82CB-7727780CC85C}"/>
              </a:ext>
            </a:extLst>
          </p:cNvPr>
          <p:cNvCxnSpPr>
            <a:endCxn id="18" idx="0"/>
          </p:cNvCxnSpPr>
          <p:nvPr/>
        </p:nvCxnSpPr>
        <p:spPr>
          <a:xfrm flipH="1">
            <a:off x="3781887" y="3986074"/>
            <a:ext cx="195309" cy="257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C7D48D-7672-41A0-80F6-B776300D3367}"/>
              </a:ext>
            </a:extLst>
          </p:cNvPr>
          <p:cNvCxnSpPr/>
          <p:nvPr/>
        </p:nvCxnSpPr>
        <p:spPr>
          <a:xfrm>
            <a:off x="4252404" y="4012707"/>
            <a:ext cx="186431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0735DA-5F9A-4EC2-9E13-85F7D1247C51}"/>
              </a:ext>
            </a:extLst>
          </p:cNvPr>
          <p:cNvCxnSpPr/>
          <p:nvPr/>
        </p:nvCxnSpPr>
        <p:spPr>
          <a:xfrm flipH="1">
            <a:off x="4279037" y="3204839"/>
            <a:ext cx="603681" cy="3906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ECB4DD-8D7D-4992-AEDD-BDDD55CADFE5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82119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171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56092E-FB14-4611-96EF-B4121582028E}"/>
              </a:ext>
            </a:extLst>
          </p:cNvPr>
          <p:cNvCxnSpPr>
            <a:endCxn id="17" idx="1"/>
          </p:cNvCxnSpPr>
          <p:nvPr/>
        </p:nvCxnSpPr>
        <p:spPr>
          <a:xfrm>
            <a:off x="2512381" y="3994951"/>
            <a:ext cx="168675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BD08C2-B0BC-4B1C-8CB6-CBC594AB0E6B}"/>
              </a:ext>
            </a:extLst>
          </p:cNvPr>
          <p:cNvCxnSpPr>
            <a:endCxn id="18" idx="7"/>
          </p:cNvCxnSpPr>
          <p:nvPr/>
        </p:nvCxnSpPr>
        <p:spPr>
          <a:xfrm flipH="1">
            <a:off x="3844031" y="4012707"/>
            <a:ext cx="150920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19C874-D81A-4FAA-A36C-82EB7C9ABB7F}"/>
              </a:ext>
            </a:extLst>
          </p:cNvPr>
          <p:cNvCxnSpPr/>
          <p:nvPr/>
        </p:nvCxnSpPr>
        <p:spPr>
          <a:xfrm>
            <a:off x="4234649" y="4030462"/>
            <a:ext cx="168675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6EA6BE-2F69-45CE-937C-63A1505AE256}"/>
              </a:ext>
            </a:extLst>
          </p:cNvPr>
          <p:cNvCxnSpPr>
            <a:stCxn id="10" idx="2"/>
            <a:endCxn id="5" idx="0"/>
          </p:cNvCxnSpPr>
          <p:nvPr/>
        </p:nvCxnSpPr>
        <p:spPr>
          <a:xfrm flipH="1">
            <a:off x="5539666" y="4093817"/>
            <a:ext cx="179831" cy="158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C40D51-66FD-4DEB-B7C7-05CC9F34CA8D}"/>
              </a:ext>
            </a:extLst>
          </p:cNvPr>
          <p:cNvCxnSpPr>
            <a:endCxn id="16" idx="7"/>
          </p:cNvCxnSpPr>
          <p:nvPr/>
        </p:nvCxnSpPr>
        <p:spPr>
          <a:xfrm flipH="1">
            <a:off x="6533965" y="4030462"/>
            <a:ext cx="159798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5F6C9AF-6FA5-476B-BBD2-8075F89C9838}"/>
              </a:ext>
            </a:extLst>
          </p:cNvPr>
          <p:cNvCxnSpPr>
            <a:endCxn id="25" idx="0"/>
          </p:cNvCxnSpPr>
          <p:nvPr/>
        </p:nvCxnSpPr>
        <p:spPr>
          <a:xfrm>
            <a:off x="6995604" y="4039340"/>
            <a:ext cx="115410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0656BA-CBB6-4B05-AD3C-F3516E9381FA}"/>
              </a:ext>
            </a:extLst>
          </p:cNvPr>
          <p:cNvCxnSpPr/>
          <p:nvPr/>
        </p:nvCxnSpPr>
        <p:spPr>
          <a:xfrm flipH="1">
            <a:off x="7004482" y="3169328"/>
            <a:ext cx="559293" cy="37286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78B4D9-F8AB-448E-94F8-1E521BFFFCA7}"/>
              </a:ext>
            </a:extLst>
          </p:cNvPr>
          <p:cNvCxnSpPr/>
          <p:nvPr/>
        </p:nvCxnSpPr>
        <p:spPr>
          <a:xfrm flipH="1">
            <a:off x="4323425" y="3213717"/>
            <a:ext cx="585926" cy="35510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8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6693C4-1D51-4B4C-8D97-EBA836A32F1B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10988F-71B9-44B8-AAE1-B4A5DC3D050C}"/>
              </a:ext>
            </a:extLst>
          </p:cNvPr>
          <p:cNvCxnSpPr>
            <a:endCxn id="18" idx="7"/>
          </p:cNvCxnSpPr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81326D-A0AF-4D16-B9AD-B2F3E2AAB656}"/>
              </a:ext>
            </a:extLst>
          </p:cNvPr>
          <p:cNvCxnSpPr>
            <a:endCxn id="4" idx="0"/>
          </p:cNvCxnSpPr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DBF7E8-70B9-4DD4-B6E7-E827B536E794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E91BAB-64F1-43EC-8675-9ABDDE4C4B10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084EA1-9057-4F03-A1DB-C155A1A58DA0}"/>
              </a:ext>
            </a:extLst>
          </p:cNvPr>
          <p:cNvCxnSpPr>
            <a:endCxn id="16" idx="7"/>
          </p:cNvCxnSpPr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44E287-4A89-4642-939E-3091CCF3B643}"/>
              </a:ext>
            </a:extLst>
          </p:cNvPr>
          <p:cNvCxnSpPr>
            <a:endCxn id="25" idx="0"/>
          </p:cNvCxnSpPr>
          <p:nvPr/>
        </p:nvCxnSpPr>
        <p:spPr>
          <a:xfrm>
            <a:off x="6986726" y="4012707"/>
            <a:ext cx="133165" cy="230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CB845F-0EEC-4C20-AD0D-13C6239BAB99}"/>
              </a:ext>
            </a:extLst>
          </p:cNvPr>
          <p:cNvCxnSpPr/>
          <p:nvPr/>
        </p:nvCxnSpPr>
        <p:spPr>
          <a:xfrm flipH="1">
            <a:off x="7084381" y="3266983"/>
            <a:ext cx="443883" cy="29296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81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5BD-8E1C-480A-BF62-9690F67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F1AB-3CB0-47B7-B2A8-13E2F7FB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49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D0C735-1B21-4C0B-A202-ECBAB73319AE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37730" cy="2384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A07344-21AB-432C-9AB7-CFC274562B88}"/>
              </a:ext>
            </a:extLst>
          </p:cNvPr>
          <p:cNvCxnSpPr>
            <a:endCxn id="18" idx="7"/>
          </p:cNvCxnSpPr>
          <p:nvPr/>
        </p:nvCxnSpPr>
        <p:spPr>
          <a:xfrm flipH="1">
            <a:off x="3879542" y="4030462"/>
            <a:ext cx="115409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8857A7-6D04-4845-8472-FBCED2E2B8D0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213542" cy="1408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9DABFDE-050A-4C88-9774-6DF2CCC1B1EA}"/>
              </a:ext>
            </a:extLst>
          </p:cNvPr>
          <p:cNvCxnSpPr>
            <a:stCxn id="10" idx="2"/>
            <a:endCxn id="5" idx="0"/>
          </p:cNvCxnSpPr>
          <p:nvPr/>
        </p:nvCxnSpPr>
        <p:spPr>
          <a:xfrm flipH="1">
            <a:off x="5513033" y="4093817"/>
            <a:ext cx="206464" cy="14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068AA8-FBCA-453B-816C-19990ADC6256}"/>
              </a:ext>
            </a:extLst>
          </p:cNvPr>
          <p:cNvCxnSpPr>
            <a:endCxn id="16" idx="7"/>
          </p:cNvCxnSpPr>
          <p:nvPr/>
        </p:nvCxnSpPr>
        <p:spPr>
          <a:xfrm flipH="1">
            <a:off x="6480699" y="4003829"/>
            <a:ext cx="195309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0B4D8-9407-4359-91B8-731033A54B92}"/>
              </a:ext>
            </a:extLst>
          </p:cNvPr>
          <p:cNvCxnSpPr/>
          <p:nvPr/>
        </p:nvCxnSpPr>
        <p:spPr>
          <a:xfrm flipH="1">
            <a:off x="4296792" y="3213717"/>
            <a:ext cx="541538" cy="36398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24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1F4A0F-C4E3-4D88-BCB2-706A887387C9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94758" cy="2098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AEBBC2-B1C6-4BEF-A9AD-5CE20EE96541}"/>
              </a:ext>
            </a:extLst>
          </p:cNvPr>
          <p:cNvCxnSpPr>
            <a:endCxn id="18" idx="7"/>
          </p:cNvCxnSpPr>
          <p:nvPr/>
        </p:nvCxnSpPr>
        <p:spPr>
          <a:xfrm flipH="1">
            <a:off x="3912549" y="4093817"/>
            <a:ext cx="92746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BC72E8-B4DF-41A4-B51C-1ECEEA8415BF}"/>
              </a:ext>
            </a:extLst>
          </p:cNvPr>
          <p:cNvCxnSpPr/>
          <p:nvPr/>
        </p:nvCxnSpPr>
        <p:spPr>
          <a:xfrm>
            <a:off x="4270159" y="4012707"/>
            <a:ext cx="177554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5162F4-C079-48DE-9F79-CA809BE85C98}"/>
              </a:ext>
            </a:extLst>
          </p:cNvPr>
          <p:cNvCxnSpPr>
            <a:endCxn id="5" idx="0"/>
          </p:cNvCxnSpPr>
          <p:nvPr/>
        </p:nvCxnSpPr>
        <p:spPr>
          <a:xfrm flipH="1">
            <a:off x="5504155" y="3994951"/>
            <a:ext cx="106532" cy="230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EB6DDF-B57A-4875-84B5-11841F315064}"/>
              </a:ext>
            </a:extLst>
          </p:cNvPr>
          <p:cNvCxnSpPr>
            <a:endCxn id="16" idx="7"/>
          </p:cNvCxnSpPr>
          <p:nvPr/>
        </p:nvCxnSpPr>
        <p:spPr>
          <a:xfrm flipH="1">
            <a:off x="6507332" y="4012707"/>
            <a:ext cx="204186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DDB2F76-4CE1-4ACE-94A5-F782B1C479C7}"/>
              </a:ext>
            </a:extLst>
          </p:cNvPr>
          <p:cNvCxnSpPr>
            <a:endCxn id="25" idx="0"/>
          </p:cNvCxnSpPr>
          <p:nvPr/>
        </p:nvCxnSpPr>
        <p:spPr>
          <a:xfrm>
            <a:off x="6951216" y="3994951"/>
            <a:ext cx="168675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2FF934-6C69-49E3-8217-5022B0ED3C8F}"/>
              </a:ext>
            </a:extLst>
          </p:cNvPr>
          <p:cNvCxnSpPr/>
          <p:nvPr/>
        </p:nvCxnSpPr>
        <p:spPr>
          <a:xfrm flipH="1">
            <a:off x="6995604" y="3204839"/>
            <a:ext cx="523782" cy="36398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68BF1C3-2F68-436F-9F07-6074697BD691}"/>
              </a:ext>
            </a:extLst>
          </p:cNvPr>
          <p:cNvCxnSpPr/>
          <p:nvPr/>
        </p:nvCxnSpPr>
        <p:spPr>
          <a:xfrm flipH="1">
            <a:off x="4296792" y="3320249"/>
            <a:ext cx="568171" cy="3018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355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E96483-31D9-4210-B3BF-BDF52F439C50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6F04EB-1C32-4A13-8464-1CC6D2AB25F7}"/>
              </a:ext>
            </a:extLst>
          </p:cNvPr>
          <p:cNvCxnSpPr>
            <a:endCxn id="18" idx="0"/>
          </p:cNvCxnSpPr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072F7D-09FB-4BB7-9D91-E1C2A59A46BB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4B0249-4961-4A92-B8E7-06BFD5F9C16A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2A894F-BE5E-44E1-84C2-AB17C5CF87A3}"/>
              </a:ext>
            </a:extLst>
          </p:cNvPr>
          <p:cNvCxnSpPr>
            <a:endCxn id="5" idx="0"/>
          </p:cNvCxnSpPr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0BA8F1D-4017-43F4-BF09-BBAF45303459}"/>
              </a:ext>
            </a:extLst>
          </p:cNvPr>
          <p:cNvCxnSpPr>
            <a:endCxn id="16" idx="7"/>
          </p:cNvCxnSpPr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E30803-7FEA-442A-927A-84343521F413}"/>
              </a:ext>
            </a:extLst>
          </p:cNvPr>
          <p:cNvCxnSpPr>
            <a:endCxn id="25" idx="0"/>
          </p:cNvCxnSpPr>
          <p:nvPr/>
        </p:nvCxnSpPr>
        <p:spPr>
          <a:xfrm>
            <a:off x="7013359" y="3941685"/>
            <a:ext cx="150921" cy="2929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262EC8-8291-4978-9020-1D5D6ED000E9}"/>
              </a:ext>
            </a:extLst>
          </p:cNvPr>
          <p:cNvCxnSpPr/>
          <p:nvPr/>
        </p:nvCxnSpPr>
        <p:spPr>
          <a:xfrm flipH="1">
            <a:off x="6995604" y="3160450"/>
            <a:ext cx="541538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666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5BD-8E1C-480A-BF62-9690F67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F1AB-3CB0-47B7-B2A8-13E2F7FB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27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A5F359-3E3A-4E8A-B553-CA2FEF1F379A}"/>
              </a:ext>
            </a:extLst>
          </p:cNvPr>
          <p:cNvCxnSpPr>
            <a:endCxn id="16" idx="7"/>
          </p:cNvCxnSpPr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702A1F-598A-4FFE-A5A7-E144B4EC97D3}"/>
              </a:ext>
            </a:extLst>
          </p:cNvPr>
          <p:cNvCxnSpPr>
            <a:endCxn id="5" idx="0"/>
          </p:cNvCxnSpPr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8681060-CAE0-4752-A568-C75BD0D690F2}"/>
              </a:ext>
            </a:extLst>
          </p:cNvPr>
          <p:cNvCxnSpPr>
            <a:stCxn id="4" idx="2"/>
          </p:cNvCxnSpPr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22EA23-BF15-434C-B226-3BB2931AE69B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B3AE9F-9711-41E9-BAEC-74D1D66E005B}"/>
              </a:ext>
            </a:extLst>
          </p:cNvPr>
          <p:cNvCxnSpPr>
            <a:stCxn id="18" idx="4"/>
          </p:cNvCxnSpPr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5F9562-ACF2-4CF2-879D-1598F8D26178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541F60-6CC5-4A6F-900C-F568314825FA}"/>
              </a:ext>
            </a:extLst>
          </p:cNvPr>
          <p:cNvCxnSpPr>
            <a:stCxn id="17" idx="4"/>
          </p:cNvCxnSpPr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0FE003-7D12-483A-8943-BE9700D8FF52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4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5BD-8E1C-480A-BF62-9690F67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F1AB-3CB0-47B7-B2A8-13E2F7FB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34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220F69-17BA-497D-BFDA-9D985513C8B0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553592"/>
            <a:ext cx="5571" cy="26981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02FDC6-9154-4C20-B389-595D6BBD5DB9}"/>
              </a:ext>
            </a:extLst>
          </p:cNvPr>
          <p:cNvCxnSpPr>
            <a:stCxn id="16" idx="7"/>
          </p:cNvCxnSpPr>
          <p:nvPr/>
        </p:nvCxnSpPr>
        <p:spPr>
          <a:xfrm flipV="1">
            <a:off x="6542855" y="4163627"/>
            <a:ext cx="275195" cy="132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E62EE9-936B-4293-94DD-1631B5178E14}"/>
              </a:ext>
            </a:extLst>
          </p:cNvPr>
          <p:cNvCxnSpPr>
            <a:stCxn id="10" idx="2"/>
            <a:endCxn id="5" idx="7"/>
          </p:cNvCxnSpPr>
          <p:nvPr/>
        </p:nvCxnSpPr>
        <p:spPr>
          <a:xfrm flipH="1">
            <a:off x="5592932" y="4093817"/>
            <a:ext cx="126565" cy="14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EDF77C-D8CE-4DCB-9843-36C9B0B35E1E}"/>
              </a:ext>
            </a:extLst>
          </p:cNvPr>
          <p:cNvCxnSpPr>
            <a:stCxn id="4" idx="2"/>
          </p:cNvCxnSpPr>
          <p:nvPr/>
        </p:nvCxnSpPr>
        <p:spPr>
          <a:xfrm>
            <a:off x="4565409" y="4646541"/>
            <a:ext cx="15469" cy="2006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035FF5-10E9-4CDB-8BEC-DCEB7C1F5296}"/>
              </a:ext>
            </a:extLst>
          </p:cNvPr>
          <p:cNvCxnSpPr/>
          <p:nvPr/>
        </p:nvCxnSpPr>
        <p:spPr>
          <a:xfrm flipH="1">
            <a:off x="4376691" y="4847208"/>
            <a:ext cx="204187" cy="8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B5C40C-F2E6-4218-9B35-B4C755DE751F}"/>
              </a:ext>
            </a:extLst>
          </p:cNvPr>
          <p:cNvCxnSpPr>
            <a:stCxn id="18" idx="4"/>
          </p:cNvCxnSpPr>
          <p:nvPr/>
        </p:nvCxnSpPr>
        <p:spPr>
          <a:xfrm>
            <a:off x="3688640" y="4646541"/>
            <a:ext cx="39981" cy="209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C2811D-A75A-4124-858D-E4F03ECC6A9E}"/>
              </a:ext>
            </a:extLst>
          </p:cNvPr>
          <p:cNvCxnSpPr/>
          <p:nvPr/>
        </p:nvCxnSpPr>
        <p:spPr>
          <a:xfrm flipH="1" flipV="1">
            <a:off x="3524435" y="4847208"/>
            <a:ext cx="204186" cy="8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904E9D-2534-4219-91BC-80D21DEDF44A}"/>
              </a:ext>
            </a:extLst>
          </p:cNvPr>
          <p:cNvCxnSpPr>
            <a:stCxn id="17" idx="4"/>
          </p:cNvCxnSpPr>
          <p:nvPr/>
        </p:nvCxnSpPr>
        <p:spPr>
          <a:xfrm>
            <a:off x="2808727" y="4651511"/>
            <a:ext cx="14372" cy="195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02ABB7-71A4-4DB6-855A-06943A728144}"/>
              </a:ext>
            </a:extLst>
          </p:cNvPr>
          <p:cNvCxnSpPr/>
          <p:nvPr/>
        </p:nvCxnSpPr>
        <p:spPr>
          <a:xfrm flipH="1">
            <a:off x="2610035" y="4847208"/>
            <a:ext cx="213064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081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BE1E29-2195-42CE-927B-1DF747EA8EA2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7128769" y="1154097"/>
            <a:ext cx="56573" cy="3097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17920C-ECF7-4ABF-9A34-6FCF630E10CB}"/>
              </a:ext>
            </a:extLst>
          </p:cNvPr>
          <p:cNvCxnSpPr/>
          <p:nvPr/>
        </p:nvCxnSpPr>
        <p:spPr>
          <a:xfrm flipH="1">
            <a:off x="7847860" y="1677880"/>
            <a:ext cx="452761" cy="31604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5A60E3-C620-4A5A-94C2-3A7E081AB583}"/>
              </a:ext>
            </a:extLst>
          </p:cNvPr>
          <p:cNvCxnSpPr>
            <a:endCxn id="16" idx="7"/>
          </p:cNvCxnSpPr>
          <p:nvPr/>
        </p:nvCxnSpPr>
        <p:spPr>
          <a:xfrm flipH="1">
            <a:off x="6542843" y="4101483"/>
            <a:ext cx="204186" cy="1864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FE4550A-A795-490F-9ACB-E1B1CFEF8956}"/>
              </a:ext>
            </a:extLst>
          </p:cNvPr>
          <p:cNvCxnSpPr>
            <a:endCxn id="5" idx="0"/>
          </p:cNvCxnSpPr>
          <p:nvPr/>
        </p:nvCxnSpPr>
        <p:spPr>
          <a:xfrm flipH="1">
            <a:off x="5495278" y="4021584"/>
            <a:ext cx="106532" cy="2130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DA71AA5-A8DA-4AC8-BFE3-F653ADDC92FC}"/>
              </a:ext>
            </a:extLst>
          </p:cNvPr>
          <p:cNvCxnSpPr>
            <a:stCxn id="17" idx="4"/>
          </p:cNvCxnSpPr>
          <p:nvPr/>
        </p:nvCxnSpPr>
        <p:spPr>
          <a:xfrm>
            <a:off x="2808727" y="4651511"/>
            <a:ext cx="23250" cy="257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C59B773-956C-4267-A888-92FD35428C6F}"/>
              </a:ext>
            </a:extLst>
          </p:cNvPr>
          <p:cNvCxnSpPr/>
          <p:nvPr/>
        </p:nvCxnSpPr>
        <p:spPr>
          <a:xfrm flipH="1">
            <a:off x="2627790" y="4909351"/>
            <a:ext cx="204187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EB521A-54BF-411C-9F5D-680B56F8195F}"/>
              </a:ext>
            </a:extLst>
          </p:cNvPr>
          <p:cNvCxnSpPr>
            <a:stCxn id="18" idx="4"/>
          </p:cNvCxnSpPr>
          <p:nvPr/>
        </p:nvCxnSpPr>
        <p:spPr>
          <a:xfrm>
            <a:off x="3688640" y="4646541"/>
            <a:ext cx="22226" cy="2716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BA85927-5D03-4031-A0E1-941EC919C5A4}"/>
              </a:ext>
            </a:extLst>
          </p:cNvPr>
          <p:cNvCxnSpPr/>
          <p:nvPr/>
        </p:nvCxnSpPr>
        <p:spPr>
          <a:xfrm flipH="1">
            <a:off x="3506680" y="4918229"/>
            <a:ext cx="204186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16C7350-F151-44DD-9C05-FD8F1AB55C98}"/>
              </a:ext>
            </a:extLst>
          </p:cNvPr>
          <p:cNvCxnSpPr>
            <a:stCxn id="4" idx="2"/>
          </p:cNvCxnSpPr>
          <p:nvPr/>
        </p:nvCxnSpPr>
        <p:spPr>
          <a:xfrm flipH="1">
            <a:off x="4563122" y="4646541"/>
            <a:ext cx="2287" cy="2805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46B49EF-D5FC-47B0-8CFB-EC33D10169DE}"/>
              </a:ext>
            </a:extLst>
          </p:cNvPr>
          <p:cNvCxnSpPr/>
          <p:nvPr/>
        </p:nvCxnSpPr>
        <p:spPr>
          <a:xfrm flipH="1">
            <a:off x="4350058" y="4927107"/>
            <a:ext cx="2130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569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5BD-8E1C-480A-BF62-9690F67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F1AB-3CB0-47B7-B2A8-13E2F7FB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11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A21B6D-9239-468A-AD0B-CC7689BE11A1}"/>
              </a:ext>
            </a:extLst>
          </p:cNvPr>
          <p:cNvCxnSpPr>
            <a:stCxn id="17" idx="1"/>
            <a:endCxn id="12" idx="2"/>
          </p:cNvCxnSpPr>
          <p:nvPr/>
        </p:nvCxnSpPr>
        <p:spPr>
          <a:xfrm flipH="1" flipV="1">
            <a:off x="2390060" y="4093817"/>
            <a:ext cx="194758" cy="2098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283054-B718-4E4F-9F52-7E5D7735E796}"/>
              </a:ext>
            </a:extLst>
          </p:cNvPr>
          <p:cNvCxnSpPr>
            <a:endCxn id="18" idx="7"/>
          </p:cNvCxnSpPr>
          <p:nvPr/>
        </p:nvCxnSpPr>
        <p:spPr>
          <a:xfrm flipH="1">
            <a:off x="3870664" y="4048217"/>
            <a:ext cx="88777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6CBCF3-8520-4A4B-A7E8-6EC3538D3BF4}"/>
              </a:ext>
            </a:extLst>
          </p:cNvPr>
          <p:cNvCxnSpPr>
            <a:stCxn id="4" idx="2"/>
          </p:cNvCxnSpPr>
          <p:nvPr/>
        </p:nvCxnSpPr>
        <p:spPr>
          <a:xfrm flipH="1">
            <a:off x="4554245" y="4646541"/>
            <a:ext cx="11164" cy="165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7994DF-93D0-44E8-BA8D-4C287865A16B}"/>
              </a:ext>
            </a:extLst>
          </p:cNvPr>
          <p:cNvCxnSpPr/>
          <p:nvPr/>
        </p:nvCxnSpPr>
        <p:spPr>
          <a:xfrm>
            <a:off x="4554245" y="4811697"/>
            <a:ext cx="2752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1E8CD0-BAD9-4499-9DCF-D4603294E2A6}"/>
              </a:ext>
            </a:extLst>
          </p:cNvPr>
          <p:cNvCxnSpPr>
            <a:stCxn id="5" idx="4"/>
          </p:cNvCxnSpPr>
          <p:nvPr/>
        </p:nvCxnSpPr>
        <p:spPr>
          <a:xfrm flipH="1">
            <a:off x="5442012" y="4643782"/>
            <a:ext cx="165" cy="1679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53C7E2-5748-4DB2-ADB5-73C61D173BEC}"/>
              </a:ext>
            </a:extLst>
          </p:cNvPr>
          <p:cNvCxnSpPr/>
          <p:nvPr/>
        </p:nvCxnSpPr>
        <p:spPr>
          <a:xfrm flipV="1">
            <a:off x="5442012" y="4802819"/>
            <a:ext cx="266330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1AA65CA-F8E7-47B5-ADAA-2EAAF275C2FA}"/>
              </a:ext>
            </a:extLst>
          </p:cNvPr>
          <p:cNvCxnSpPr>
            <a:stCxn id="16" idx="4"/>
          </p:cNvCxnSpPr>
          <p:nvPr/>
        </p:nvCxnSpPr>
        <p:spPr>
          <a:xfrm>
            <a:off x="6318946" y="4643782"/>
            <a:ext cx="10833" cy="2034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026A64-B0B4-456F-BFBE-05D2F8CEE9A5}"/>
              </a:ext>
            </a:extLst>
          </p:cNvPr>
          <p:cNvCxnSpPr/>
          <p:nvPr/>
        </p:nvCxnSpPr>
        <p:spPr>
          <a:xfrm flipV="1">
            <a:off x="6329779" y="4829452"/>
            <a:ext cx="248574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527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28CCE2-5BDF-4DE1-BCB2-D5E4C889DA3C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28853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115DF8-2103-438A-923B-64A173166A20}"/>
              </a:ext>
            </a:extLst>
          </p:cNvPr>
          <p:cNvCxnSpPr>
            <a:endCxn id="18" idx="7"/>
          </p:cNvCxnSpPr>
          <p:nvPr/>
        </p:nvCxnSpPr>
        <p:spPr>
          <a:xfrm flipH="1">
            <a:off x="3870664" y="4119239"/>
            <a:ext cx="97654" cy="1686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62EB36-0C73-4B9D-A3C6-18D0F3B2508E}"/>
              </a:ext>
            </a:extLst>
          </p:cNvPr>
          <p:cNvCxnSpPr>
            <a:stCxn id="4" idx="2"/>
          </p:cNvCxnSpPr>
          <p:nvPr/>
        </p:nvCxnSpPr>
        <p:spPr>
          <a:xfrm>
            <a:off x="4565409" y="4646541"/>
            <a:ext cx="6591" cy="2184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1A2B83-A398-4752-A170-2F9EF319A28A}"/>
              </a:ext>
            </a:extLst>
          </p:cNvPr>
          <p:cNvCxnSpPr/>
          <p:nvPr/>
        </p:nvCxnSpPr>
        <p:spPr>
          <a:xfrm>
            <a:off x="4572000" y="4864963"/>
            <a:ext cx="266330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7377AD-4433-4B01-8C6D-AC65F18266EC}"/>
              </a:ext>
            </a:extLst>
          </p:cNvPr>
          <p:cNvCxnSpPr>
            <a:stCxn id="5" idx="4"/>
          </p:cNvCxnSpPr>
          <p:nvPr/>
        </p:nvCxnSpPr>
        <p:spPr>
          <a:xfrm>
            <a:off x="5442177" y="4643782"/>
            <a:ext cx="17590" cy="2211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FCC508-C800-487C-B970-26F62B377BEC}"/>
              </a:ext>
            </a:extLst>
          </p:cNvPr>
          <p:cNvCxnSpPr/>
          <p:nvPr/>
        </p:nvCxnSpPr>
        <p:spPr>
          <a:xfrm flipV="1">
            <a:off x="5459767" y="4856085"/>
            <a:ext cx="266330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118A383-4082-4C63-B703-B1EE4C072078}"/>
              </a:ext>
            </a:extLst>
          </p:cNvPr>
          <p:cNvCxnSpPr>
            <a:stCxn id="16" idx="4"/>
          </p:cNvCxnSpPr>
          <p:nvPr/>
        </p:nvCxnSpPr>
        <p:spPr>
          <a:xfrm flipH="1">
            <a:off x="6312023" y="4643782"/>
            <a:ext cx="6923" cy="2300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57BA4-9549-4561-A14F-948DBB18D685}"/>
              </a:ext>
            </a:extLst>
          </p:cNvPr>
          <p:cNvCxnSpPr/>
          <p:nvPr/>
        </p:nvCxnSpPr>
        <p:spPr>
          <a:xfrm>
            <a:off x="6312023" y="4873841"/>
            <a:ext cx="284086" cy="355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9A0FB51-8AD1-4783-966E-7A72B0BF9369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7146524" y="1864311"/>
            <a:ext cx="38818" cy="23874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316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AB4334-23D0-476B-9268-6324F9F7E140}"/>
              </a:ext>
            </a:extLst>
          </p:cNvPr>
          <p:cNvCxnSpPr>
            <a:stCxn id="4" idx="2"/>
          </p:cNvCxnSpPr>
          <p:nvPr/>
        </p:nvCxnSpPr>
        <p:spPr>
          <a:xfrm>
            <a:off x="4565409" y="4646541"/>
            <a:ext cx="15469" cy="2628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CC24E9-D6FF-42F7-A018-37B0038F68CA}"/>
              </a:ext>
            </a:extLst>
          </p:cNvPr>
          <p:cNvCxnSpPr/>
          <p:nvPr/>
        </p:nvCxnSpPr>
        <p:spPr>
          <a:xfrm>
            <a:off x="4580878" y="4909351"/>
            <a:ext cx="230819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ECA704-91BD-4EC4-B5DC-7877A5AFBF1D}"/>
              </a:ext>
            </a:extLst>
          </p:cNvPr>
          <p:cNvCxnSpPr>
            <a:stCxn id="5" idx="4"/>
          </p:cNvCxnSpPr>
          <p:nvPr/>
        </p:nvCxnSpPr>
        <p:spPr>
          <a:xfrm>
            <a:off x="5442177" y="4643782"/>
            <a:ext cx="26468" cy="3099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A24679-A77B-45D8-BE40-A182A4C91FE8}"/>
              </a:ext>
            </a:extLst>
          </p:cNvPr>
          <p:cNvCxnSpPr/>
          <p:nvPr/>
        </p:nvCxnSpPr>
        <p:spPr>
          <a:xfrm>
            <a:off x="5468645" y="4953740"/>
            <a:ext cx="1686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98BE404-1C6F-4697-9505-F06C176956B0}"/>
              </a:ext>
            </a:extLst>
          </p:cNvPr>
          <p:cNvCxnSpPr>
            <a:stCxn id="16" idx="4"/>
          </p:cNvCxnSpPr>
          <p:nvPr/>
        </p:nvCxnSpPr>
        <p:spPr>
          <a:xfrm>
            <a:off x="6318946" y="4643782"/>
            <a:ext cx="10833" cy="3188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A2DF9F-9DC8-4238-88CC-5A904B3D2595}"/>
              </a:ext>
            </a:extLst>
          </p:cNvPr>
          <p:cNvCxnSpPr/>
          <p:nvPr/>
        </p:nvCxnSpPr>
        <p:spPr>
          <a:xfrm>
            <a:off x="6329779" y="4962617"/>
            <a:ext cx="372862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7D9BDE-0A20-4B1C-8B36-B0C64010DBA8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7137647" y="861134"/>
            <a:ext cx="47695" cy="33906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F84DC0-DEB6-44AB-B4C3-15981A778E88}"/>
              </a:ext>
            </a:extLst>
          </p:cNvPr>
          <p:cNvCxnSpPr>
            <a:stCxn id="20" idx="0"/>
          </p:cNvCxnSpPr>
          <p:nvPr/>
        </p:nvCxnSpPr>
        <p:spPr>
          <a:xfrm flipV="1">
            <a:off x="7731908" y="1020932"/>
            <a:ext cx="639735" cy="379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E8E6F7-F29B-4929-AE93-B789550F1208}"/>
              </a:ext>
            </a:extLst>
          </p:cNvPr>
          <p:cNvCxnSpPr>
            <a:endCxn id="17" idx="1"/>
          </p:cNvCxnSpPr>
          <p:nvPr/>
        </p:nvCxnSpPr>
        <p:spPr>
          <a:xfrm>
            <a:off x="2476870" y="3994951"/>
            <a:ext cx="168676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2754E8E-FE1D-4F5E-B01C-1CAE2910CF14}"/>
              </a:ext>
            </a:extLst>
          </p:cNvPr>
          <p:cNvCxnSpPr>
            <a:endCxn id="18" idx="7"/>
          </p:cNvCxnSpPr>
          <p:nvPr/>
        </p:nvCxnSpPr>
        <p:spPr>
          <a:xfrm flipH="1">
            <a:off x="3879542" y="4012707"/>
            <a:ext cx="150920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18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5BD-8E1C-480A-BF62-9690F67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Fronts Only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F1AB-3CB0-47B7-B2A8-13E2F7FB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65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</p:spTree>
    <p:extLst>
      <p:ext uri="{BB962C8B-B14F-4D97-AF65-F5344CB8AC3E}">
        <p14:creationId xmlns:p14="http://schemas.microsoft.com/office/powerpoint/2010/main" val="1774746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72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7989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F452B4-A010-461B-8547-9C30BE1108EB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93817"/>
            <a:ext cx="223967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173E6C-70E8-4CF7-BE39-33958F11A8E1}"/>
              </a:ext>
            </a:extLst>
          </p:cNvPr>
          <p:cNvCxnSpPr>
            <a:cxnSpLocks/>
          </p:cNvCxnSpPr>
          <p:nvPr/>
        </p:nvCxnSpPr>
        <p:spPr>
          <a:xfrm flipV="1">
            <a:off x="4840357" y="3918225"/>
            <a:ext cx="689650" cy="3655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C7C564-755E-47D3-9DBE-D0431D075CB8}"/>
              </a:ext>
            </a:extLst>
          </p:cNvPr>
          <p:cNvCxnSpPr>
            <a:stCxn id="5" idx="7"/>
          </p:cNvCxnSpPr>
          <p:nvPr/>
        </p:nvCxnSpPr>
        <p:spPr>
          <a:xfrm flipV="1">
            <a:off x="5666086" y="3957984"/>
            <a:ext cx="133285" cy="3379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631503-6ED6-4C89-8A5F-1B67A0480D25}"/>
              </a:ext>
            </a:extLst>
          </p:cNvPr>
          <p:cNvCxnSpPr/>
          <p:nvPr/>
        </p:nvCxnSpPr>
        <p:spPr>
          <a:xfrm flipH="1" flipV="1">
            <a:off x="5168348" y="3210339"/>
            <a:ext cx="397565" cy="34787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8B5588-5E40-41E0-8EC5-28142E85A681}"/>
              </a:ext>
            </a:extLst>
          </p:cNvPr>
          <p:cNvCxnSpPr>
            <a:stCxn id="16" idx="7"/>
            <a:endCxn id="11" idx="2"/>
          </p:cNvCxnSpPr>
          <p:nvPr/>
        </p:nvCxnSpPr>
        <p:spPr>
          <a:xfrm flipV="1">
            <a:off x="6542855" y="4093817"/>
            <a:ext cx="326440" cy="2021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7C4C8A-A6BA-4D4E-B85D-E2EAF975CB7E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3032636" y="4045226"/>
            <a:ext cx="764531" cy="2584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FC8AEA-7DD7-4159-AA46-B53C2E1E4910}"/>
              </a:ext>
            </a:extLst>
          </p:cNvPr>
          <p:cNvCxnSpPr>
            <a:cxnSpLocks/>
          </p:cNvCxnSpPr>
          <p:nvPr/>
        </p:nvCxnSpPr>
        <p:spPr>
          <a:xfrm flipH="1" flipV="1">
            <a:off x="3320660" y="3210339"/>
            <a:ext cx="613153" cy="3732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79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F452B4-A010-461B-8547-9C30BE1108EB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93817"/>
            <a:ext cx="223967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173E6C-70E8-4CF7-BE39-33958F11A8E1}"/>
              </a:ext>
            </a:extLst>
          </p:cNvPr>
          <p:cNvCxnSpPr>
            <a:cxnSpLocks/>
          </p:cNvCxnSpPr>
          <p:nvPr/>
        </p:nvCxnSpPr>
        <p:spPr>
          <a:xfrm flipV="1">
            <a:off x="4840357" y="3918225"/>
            <a:ext cx="689650" cy="3655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C7C564-755E-47D3-9DBE-D0431D075CB8}"/>
              </a:ext>
            </a:extLst>
          </p:cNvPr>
          <p:cNvCxnSpPr>
            <a:stCxn id="5" idx="7"/>
          </p:cNvCxnSpPr>
          <p:nvPr/>
        </p:nvCxnSpPr>
        <p:spPr>
          <a:xfrm flipV="1">
            <a:off x="5666086" y="3957984"/>
            <a:ext cx="133285" cy="3379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631503-6ED6-4C89-8A5F-1B67A0480D25}"/>
              </a:ext>
            </a:extLst>
          </p:cNvPr>
          <p:cNvCxnSpPr/>
          <p:nvPr/>
        </p:nvCxnSpPr>
        <p:spPr>
          <a:xfrm flipH="1" flipV="1">
            <a:off x="5168348" y="3210339"/>
            <a:ext cx="397565" cy="34787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8B5588-5E40-41E0-8EC5-28142E85A681}"/>
              </a:ext>
            </a:extLst>
          </p:cNvPr>
          <p:cNvCxnSpPr>
            <a:stCxn id="16" idx="7"/>
            <a:endCxn id="11" idx="2"/>
          </p:cNvCxnSpPr>
          <p:nvPr/>
        </p:nvCxnSpPr>
        <p:spPr>
          <a:xfrm flipV="1">
            <a:off x="6542855" y="4093817"/>
            <a:ext cx="326440" cy="2021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7C4C8A-A6BA-4D4E-B85D-E2EAF975CB7E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3032636" y="4045226"/>
            <a:ext cx="764531" cy="2584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FC8AEA-7DD7-4159-AA46-B53C2E1E4910}"/>
              </a:ext>
            </a:extLst>
          </p:cNvPr>
          <p:cNvCxnSpPr>
            <a:cxnSpLocks/>
          </p:cNvCxnSpPr>
          <p:nvPr/>
        </p:nvCxnSpPr>
        <p:spPr>
          <a:xfrm flipH="1" flipV="1">
            <a:off x="3320660" y="3210339"/>
            <a:ext cx="613153" cy="3732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F02102-24AE-49B7-939F-DF5DFCD7600B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7284022" y="3381290"/>
            <a:ext cx="447886" cy="902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07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77BE10-C9FE-4CAD-B2FE-F8F41828346E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30462"/>
            <a:ext cx="188934" cy="2682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3CBF74-A7A7-49F7-A935-2A1BAB599C1C}"/>
              </a:ext>
            </a:extLst>
          </p:cNvPr>
          <p:cNvCxnSpPr/>
          <p:nvPr/>
        </p:nvCxnSpPr>
        <p:spPr>
          <a:xfrm flipV="1">
            <a:off x="4864963" y="4074850"/>
            <a:ext cx="497150" cy="1420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427669-71A0-4B34-8DF5-DB9AEC1ECE7E}"/>
              </a:ext>
            </a:extLst>
          </p:cNvPr>
          <p:cNvCxnSpPr>
            <a:stCxn id="5" idx="7"/>
            <a:endCxn id="10" idx="2"/>
          </p:cNvCxnSpPr>
          <p:nvPr/>
        </p:nvCxnSpPr>
        <p:spPr>
          <a:xfrm flipV="1">
            <a:off x="5666086" y="4030462"/>
            <a:ext cx="68889" cy="265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C77034-A90F-40F8-87E7-F705A4E4F20B}"/>
              </a:ext>
            </a:extLst>
          </p:cNvPr>
          <p:cNvCxnSpPr/>
          <p:nvPr/>
        </p:nvCxnSpPr>
        <p:spPr>
          <a:xfrm>
            <a:off x="5184559" y="3284738"/>
            <a:ext cx="328474" cy="2840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F775A0-8FDC-4F40-95F7-4A6A25B7EE61}"/>
              </a:ext>
            </a:extLst>
          </p:cNvPr>
          <p:cNvCxnSpPr>
            <a:stCxn id="17" idx="7"/>
          </p:cNvCxnSpPr>
          <p:nvPr/>
        </p:nvCxnSpPr>
        <p:spPr>
          <a:xfrm flipV="1">
            <a:off x="3032636" y="3977196"/>
            <a:ext cx="855783" cy="3264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A843826-5035-4C48-B067-EF5715CF7126}"/>
              </a:ext>
            </a:extLst>
          </p:cNvPr>
          <p:cNvCxnSpPr/>
          <p:nvPr/>
        </p:nvCxnSpPr>
        <p:spPr>
          <a:xfrm>
            <a:off x="3320249" y="3266983"/>
            <a:ext cx="506027" cy="3018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D47DB0-336C-428E-9373-FFFEFA1EC078}"/>
              </a:ext>
            </a:extLst>
          </p:cNvPr>
          <p:cNvCxnSpPr>
            <a:endCxn id="16" idx="7"/>
          </p:cNvCxnSpPr>
          <p:nvPr/>
        </p:nvCxnSpPr>
        <p:spPr>
          <a:xfrm flipH="1">
            <a:off x="6560598" y="4065973"/>
            <a:ext cx="142043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B7C9E1-EB63-446B-B572-03826B10E3FC}"/>
              </a:ext>
            </a:extLst>
          </p:cNvPr>
          <p:cNvCxnSpPr>
            <a:stCxn id="25" idx="7"/>
            <a:endCxn id="27" idx="2"/>
          </p:cNvCxnSpPr>
          <p:nvPr/>
        </p:nvCxnSpPr>
        <p:spPr>
          <a:xfrm flipV="1">
            <a:off x="7409251" y="3391270"/>
            <a:ext cx="349832" cy="9201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51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5BD-8E1C-480A-BF62-9690F67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IZ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F1AB-3CB0-47B7-B2A8-13E2F7FB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72DCB5-E041-44D8-B57D-0F032EFE8C7D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84464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F8236A-E208-404D-8FB0-93CCBEE9C89F}"/>
              </a:ext>
            </a:extLst>
          </p:cNvPr>
          <p:cNvCxnSpPr>
            <a:endCxn id="18" idx="1"/>
          </p:cNvCxnSpPr>
          <p:nvPr/>
        </p:nvCxnSpPr>
        <p:spPr>
          <a:xfrm>
            <a:off x="2681056" y="3968318"/>
            <a:ext cx="790113" cy="319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F0C294-C45B-458A-93E5-8516CCF21351}"/>
              </a:ext>
            </a:extLst>
          </p:cNvPr>
          <p:cNvCxnSpPr/>
          <p:nvPr/>
        </p:nvCxnSpPr>
        <p:spPr>
          <a:xfrm flipH="1">
            <a:off x="2467992" y="3169328"/>
            <a:ext cx="399495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95C684-E5D1-47E9-8608-6ED462BD5129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07010" cy="1319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065511-6A6B-45A4-AF94-17C8A2F69D1A}"/>
              </a:ext>
            </a:extLst>
          </p:cNvPr>
          <p:cNvCxnSpPr>
            <a:endCxn id="5" idx="1"/>
          </p:cNvCxnSpPr>
          <p:nvPr/>
        </p:nvCxnSpPr>
        <p:spPr>
          <a:xfrm>
            <a:off x="4279037" y="3950563"/>
            <a:ext cx="914400" cy="3284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123DB2-F42B-4010-835D-BE96F02F53DC}"/>
              </a:ext>
            </a:extLst>
          </p:cNvPr>
          <p:cNvCxnSpPr/>
          <p:nvPr/>
        </p:nvCxnSpPr>
        <p:spPr>
          <a:xfrm flipH="1">
            <a:off x="4296792" y="3169328"/>
            <a:ext cx="514905" cy="34622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D582C1-6E29-437F-928B-C601F32FC3AF}"/>
              </a:ext>
            </a:extLst>
          </p:cNvPr>
          <p:cNvCxnSpPr>
            <a:endCxn id="16" idx="1"/>
          </p:cNvCxnSpPr>
          <p:nvPr/>
        </p:nvCxnSpPr>
        <p:spPr>
          <a:xfrm>
            <a:off x="5592932" y="4048217"/>
            <a:ext cx="426128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52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WK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6F9E5C-C714-4ECB-A297-D5211D17FC1D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84464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ABAE50-7B04-49F8-92DC-2EB0A1EF2AB4}"/>
              </a:ext>
            </a:extLst>
          </p:cNvPr>
          <p:cNvCxnSpPr>
            <a:endCxn id="18" idx="1"/>
          </p:cNvCxnSpPr>
          <p:nvPr/>
        </p:nvCxnSpPr>
        <p:spPr>
          <a:xfrm>
            <a:off x="2583402" y="3870664"/>
            <a:ext cx="816746" cy="4350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1932D1-C12A-432F-AE73-5C75FAC7407F}"/>
              </a:ext>
            </a:extLst>
          </p:cNvPr>
          <p:cNvCxnSpPr/>
          <p:nvPr/>
        </p:nvCxnSpPr>
        <p:spPr>
          <a:xfrm flipH="1">
            <a:off x="2521258" y="3151573"/>
            <a:ext cx="390618" cy="31071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3192406-36DC-4155-B4E1-1790010CCFF7}"/>
              </a:ext>
            </a:extLst>
          </p:cNvPr>
          <p:cNvCxnSpPr/>
          <p:nvPr/>
        </p:nvCxnSpPr>
        <p:spPr>
          <a:xfrm flipH="1">
            <a:off x="4279037" y="3142695"/>
            <a:ext cx="541538" cy="37286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DF6AC1-B13E-48CC-9733-B3305AA4E6FF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24766" cy="14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80093C3-250F-4839-B208-E1695CD22CA4}"/>
              </a:ext>
            </a:extLst>
          </p:cNvPr>
          <p:cNvCxnSpPr>
            <a:endCxn id="5" idx="1"/>
          </p:cNvCxnSpPr>
          <p:nvPr/>
        </p:nvCxnSpPr>
        <p:spPr>
          <a:xfrm>
            <a:off x="4287915" y="3968318"/>
            <a:ext cx="843378" cy="3639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CF65261-84E5-46C0-9EB8-CF419DECDFE5}"/>
              </a:ext>
            </a:extLst>
          </p:cNvPr>
          <p:cNvCxnSpPr>
            <a:endCxn id="16" idx="1"/>
          </p:cNvCxnSpPr>
          <p:nvPr/>
        </p:nvCxnSpPr>
        <p:spPr>
          <a:xfrm>
            <a:off x="5521911" y="4003829"/>
            <a:ext cx="497149" cy="3195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4102B8-2EB8-4DEF-98D4-1D74BF80100E}"/>
              </a:ext>
            </a:extLst>
          </p:cNvPr>
          <p:cNvCxnSpPr>
            <a:endCxn id="25" idx="1"/>
          </p:cNvCxnSpPr>
          <p:nvPr/>
        </p:nvCxnSpPr>
        <p:spPr>
          <a:xfrm>
            <a:off x="6676008" y="4021584"/>
            <a:ext cx="266330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21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843A62-C67E-40C5-BB36-B2FA8B185271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47C333-B496-41B4-ABCF-CEAB8EE6133E}"/>
              </a:ext>
            </a:extLst>
          </p:cNvPr>
          <p:cNvCxnSpPr>
            <a:endCxn id="18" idx="1"/>
          </p:cNvCxnSpPr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04572C-1B45-4752-97C0-EF5C18880B6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A5D4E-EAEB-4C3D-A7C5-C30821E6A857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B65CF5-48AA-4863-8964-8A438BAC87C8}"/>
              </a:ext>
            </a:extLst>
          </p:cNvPr>
          <p:cNvCxnSpPr>
            <a:endCxn id="5" idx="1"/>
          </p:cNvCxnSpPr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A5234A-FD01-4CCE-84B7-38A03E8A7BA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BA4082-0848-41DD-A41D-9B5D374340FE}"/>
              </a:ext>
            </a:extLst>
          </p:cNvPr>
          <p:cNvCxnSpPr>
            <a:stCxn id="10" idx="2"/>
            <a:endCxn id="16" idx="1"/>
          </p:cNvCxnSpPr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B96D666-E3A4-480C-8C2A-68A15BBBC458}"/>
              </a:ext>
            </a:extLst>
          </p:cNvPr>
          <p:cNvCxnSpPr>
            <a:endCxn id="25" idx="1"/>
          </p:cNvCxnSpPr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212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</TotalTime>
  <Words>534</Words>
  <Application>Microsoft Office PowerPoint</Application>
  <PresentationFormat>On-screen Show (4:3)</PresentationFormat>
  <Paragraphs>337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Schemes</vt:lpstr>
      <vt:lpstr>IZ Str</vt:lpstr>
      <vt:lpstr>PowerPoint Presentation</vt:lpstr>
      <vt:lpstr>PowerPoint Presentation</vt:lpstr>
      <vt:lpstr>PowerPoint Presentation</vt:lpstr>
      <vt:lpstr>IZ Wk</vt:lpstr>
      <vt:lpstr>PowerPoint Presentation</vt:lpstr>
      <vt:lpstr>PowerPoint Presentation</vt:lpstr>
      <vt:lpstr>PowerPoint Presentation</vt:lpstr>
      <vt:lpstr>Iso Str</vt:lpstr>
      <vt:lpstr>PowerPoint Presentation</vt:lpstr>
      <vt:lpstr>PowerPoint Presentation</vt:lpstr>
      <vt:lpstr>PowerPoint Presentation</vt:lpstr>
      <vt:lpstr>Iso Wk</vt:lpstr>
      <vt:lpstr>PowerPoint Presentation</vt:lpstr>
      <vt:lpstr>PowerPoint Presentation</vt:lpstr>
      <vt:lpstr>PowerPoint Presentation</vt:lpstr>
      <vt:lpstr>Dropback Str</vt:lpstr>
      <vt:lpstr>PowerPoint Presentation</vt:lpstr>
      <vt:lpstr>PowerPoint Presentation</vt:lpstr>
      <vt:lpstr>PowerPoint Presentation</vt:lpstr>
      <vt:lpstr>Dropback Wk</vt:lpstr>
      <vt:lpstr>PowerPoint Presentation</vt:lpstr>
      <vt:lpstr>PowerPoint Presentation</vt:lpstr>
      <vt:lpstr>PowerPoint Presentation</vt:lpstr>
      <vt:lpstr>Fronts Only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Yeiter</dc:creator>
  <cp:lastModifiedBy>Michael Yeiter</cp:lastModifiedBy>
  <cp:revision>115</cp:revision>
  <dcterms:created xsi:type="dcterms:W3CDTF">2017-10-03T11:50:58Z</dcterms:created>
  <dcterms:modified xsi:type="dcterms:W3CDTF">2018-02-04T16:46:44Z</dcterms:modified>
</cp:coreProperties>
</file>