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58" r:id="rId12"/>
    <p:sldId id="259" r:id="rId13"/>
    <p:sldId id="260" r:id="rId14"/>
    <p:sldId id="283" r:id="rId15"/>
    <p:sldId id="261" r:id="rId16"/>
    <p:sldId id="262" r:id="rId17"/>
    <p:sldId id="263" r:id="rId18"/>
    <p:sldId id="264" r:id="rId19"/>
    <p:sldId id="265" r:id="rId20"/>
    <p:sldId id="274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66" r:id="rId38"/>
    <p:sldId id="267" r:id="rId39"/>
    <p:sldId id="268" r:id="rId40"/>
    <p:sldId id="284" r:id="rId41"/>
    <p:sldId id="269" r:id="rId42"/>
    <p:sldId id="270" r:id="rId43"/>
    <p:sldId id="271" r:id="rId44"/>
    <p:sldId id="272" r:id="rId45"/>
    <p:sldId id="27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CE91-21F5-4BE4-ADF2-DFD15E997DD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1034</Words>
  <Application>Microsoft Office PowerPoint</Application>
  <PresentationFormat>On-screen Show (4:3)</PresentationFormat>
  <Paragraphs>702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Fronts Only</dc:title>
  <dc:creator>Mike</dc:creator>
  <cp:lastModifiedBy>Michael Yeiter</cp:lastModifiedBy>
  <cp:revision>29</cp:revision>
  <dcterms:created xsi:type="dcterms:W3CDTF">2018-02-09T15:19:53Z</dcterms:created>
  <dcterms:modified xsi:type="dcterms:W3CDTF">2018-02-10T11:36:01Z</dcterms:modified>
</cp:coreProperties>
</file>