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72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1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5040" y="4013200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1350</Words>
  <Application>Microsoft Office PowerPoint</Application>
  <PresentationFormat>On-screen Show (4:3)</PresentationFormat>
  <Paragraphs>858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130</cp:revision>
  <dcterms:created xsi:type="dcterms:W3CDTF">2017-10-03T11:50:58Z</dcterms:created>
  <dcterms:modified xsi:type="dcterms:W3CDTF">2018-02-09T18:10:37Z</dcterms:modified>
</cp:coreProperties>
</file>