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5" r:id="rId3"/>
    <p:sldId id="285" r:id="rId4"/>
    <p:sldId id="347" r:id="rId5"/>
    <p:sldId id="316" r:id="rId6"/>
    <p:sldId id="317" r:id="rId7"/>
    <p:sldId id="318" r:id="rId8"/>
    <p:sldId id="319" r:id="rId9"/>
    <p:sldId id="320" r:id="rId10"/>
    <p:sldId id="348" r:id="rId11"/>
    <p:sldId id="311" r:id="rId12"/>
    <p:sldId id="349" r:id="rId13"/>
    <p:sldId id="290" r:id="rId14"/>
    <p:sldId id="291" r:id="rId15"/>
    <p:sldId id="309" r:id="rId16"/>
    <p:sldId id="321" r:id="rId17"/>
    <p:sldId id="322" r:id="rId18"/>
    <p:sldId id="323" r:id="rId19"/>
    <p:sldId id="324" r:id="rId20"/>
    <p:sldId id="325" r:id="rId21"/>
    <p:sldId id="312" r:id="rId22"/>
    <p:sldId id="350" r:id="rId23"/>
    <p:sldId id="293" r:id="rId24"/>
    <p:sldId id="294" r:id="rId25"/>
    <p:sldId id="308" r:id="rId26"/>
    <p:sldId id="326" r:id="rId27"/>
    <p:sldId id="327" r:id="rId28"/>
    <p:sldId id="328" r:id="rId29"/>
    <p:sldId id="329" r:id="rId30"/>
    <p:sldId id="330" r:id="rId31"/>
    <p:sldId id="313" r:id="rId32"/>
    <p:sldId id="352" r:id="rId33"/>
    <p:sldId id="351" r:id="rId34"/>
    <p:sldId id="296" r:id="rId35"/>
    <p:sldId id="297" r:id="rId36"/>
    <p:sldId id="307" r:id="rId37"/>
    <p:sldId id="331" r:id="rId38"/>
    <p:sldId id="332" r:id="rId39"/>
    <p:sldId id="333" r:id="rId40"/>
    <p:sldId id="334" r:id="rId41"/>
    <p:sldId id="335" r:id="rId42"/>
    <p:sldId id="314" r:id="rId43"/>
    <p:sldId id="353" r:id="rId44"/>
    <p:sldId id="299" r:id="rId45"/>
    <p:sldId id="300" r:id="rId46"/>
    <p:sldId id="306" r:id="rId47"/>
    <p:sldId id="336" r:id="rId48"/>
    <p:sldId id="337" r:id="rId49"/>
    <p:sldId id="338" r:id="rId50"/>
    <p:sldId id="339" r:id="rId51"/>
    <p:sldId id="340" r:id="rId52"/>
    <p:sldId id="315" r:id="rId53"/>
    <p:sldId id="354" r:id="rId54"/>
    <p:sldId id="302" r:id="rId55"/>
    <p:sldId id="303" r:id="rId56"/>
    <p:sldId id="305" r:id="rId57"/>
    <p:sldId id="341" r:id="rId58"/>
    <p:sldId id="342" r:id="rId59"/>
    <p:sldId id="343" r:id="rId60"/>
    <p:sldId id="344" r:id="rId61"/>
    <p:sldId id="345" r:id="rId62"/>
    <p:sldId id="34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42" y="102"/>
      </p:cViewPr>
      <p:guideLst>
        <p:guide pos="28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3EA65-44FB-4936-9D07-7BA5AAE064A6}"/>
              </a:ext>
            </a:extLst>
          </p:cNvPr>
          <p:cNvCxnSpPr>
            <a:endCxn id="20" idx="0"/>
          </p:cNvCxnSpPr>
          <p:nvPr/>
        </p:nvCxnSpPr>
        <p:spPr>
          <a:xfrm flipH="1">
            <a:off x="2139518" y="4048217"/>
            <a:ext cx="399496" cy="683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7AE9E-17F7-457F-B197-2EAEF73ECA63}"/>
              </a:ext>
            </a:extLst>
          </p:cNvPr>
          <p:cNvCxnSpPr>
            <a:endCxn id="20" idx="1"/>
          </p:cNvCxnSpPr>
          <p:nvPr/>
        </p:nvCxnSpPr>
        <p:spPr>
          <a:xfrm>
            <a:off x="6705600" y="4023360"/>
            <a:ext cx="284480" cy="72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E2466-34C0-44F6-B0E6-0A42D5E6BA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02641" y="4074850"/>
            <a:ext cx="258792" cy="744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</p:cNvCxnSpPr>
          <p:nvPr/>
        </p:nvCxnSpPr>
        <p:spPr>
          <a:xfrm flipH="1" flipV="1">
            <a:off x="7415253" y="3906175"/>
            <a:ext cx="316656" cy="91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endCxn id="22" idx="0"/>
          </p:cNvCxnSpPr>
          <p:nvPr/>
        </p:nvCxnSpPr>
        <p:spPr>
          <a:xfrm>
            <a:off x="7508240" y="3860800"/>
            <a:ext cx="1930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9D86-9037-4736-B93C-3C5BF54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DA29-044D-4015-8032-3B25DEBC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7651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B232B-2F39-44A6-89DF-26387A88FC80}"/>
              </a:ext>
            </a:extLst>
          </p:cNvPr>
          <p:cNvCxnSpPr>
            <a:endCxn id="20" idx="1"/>
          </p:cNvCxnSpPr>
          <p:nvPr/>
        </p:nvCxnSpPr>
        <p:spPr>
          <a:xfrm>
            <a:off x="1198485" y="3861786"/>
            <a:ext cx="683581" cy="932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4027E-BD2F-43C3-8028-CE11C85F3786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55486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213064-C815-4BFF-AAB3-CC26564290D5}"/>
              </a:ext>
            </a:extLst>
          </p:cNvPr>
          <p:cNvCxnSpPr>
            <a:endCxn id="18" idx="0"/>
          </p:cNvCxnSpPr>
          <p:nvPr/>
        </p:nvCxnSpPr>
        <p:spPr>
          <a:xfrm flipH="1">
            <a:off x="3799643" y="3986074"/>
            <a:ext cx="186431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E95D4-FC09-49C8-8DD5-B2CF158DB91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13064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4395F-BE64-451B-867D-84A037D60295}"/>
              </a:ext>
            </a:extLst>
          </p:cNvPr>
          <p:cNvCxnSpPr/>
          <p:nvPr/>
        </p:nvCxnSpPr>
        <p:spPr>
          <a:xfrm flipH="1">
            <a:off x="4225771" y="3178206"/>
            <a:ext cx="692458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0F52E2-0C96-4DD3-AF57-D6ABA0AF6ACC}"/>
              </a:ext>
            </a:extLst>
          </p:cNvPr>
          <p:cNvCxnSpPr>
            <a:endCxn id="5" idx="7"/>
          </p:cNvCxnSpPr>
          <p:nvPr/>
        </p:nvCxnSpPr>
        <p:spPr>
          <a:xfrm flipH="1">
            <a:off x="5584054" y="3994951"/>
            <a:ext cx="186431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9848E8-F608-440E-9715-3105EF0EF057}"/>
              </a:ext>
            </a:extLst>
          </p:cNvPr>
          <p:cNvCxnSpPr>
            <a:endCxn id="16" idx="7"/>
          </p:cNvCxnSpPr>
          <p:nvPr/>
        </p:nvCxnSpPr>
        <p:spPr>
          <a:xfrm flipH="1">
            <a:off x="6551720" y="3986074"/>
            <a:ext cx="221942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6A010-1957-4E78-BC27-6CC1F509F88A}"/>
              </a:ext>
            </a:extLst>
          </p:cNvPr>
          <p:cNvCxnSpPr>
            <a:endCxn id="25" idx="0"/>
          </p:cNvCxnSpPr>
          <p:nvPr/>
        </p:nvCxnSpPr>
        <p:spPr>
          <a:xfrm>
            <a:off x="7031115" y="3932808"/>
            <a:ext cx="88776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0E6A3D-CD5C-4715-A737-29384B38E4CF}"/>
              </a:ext>
            </a:extLst>
          </p:cNvPr>
          <p:cNvCxnSpPr/>
          <p:nvPr/>
        </p:nvCxnSpPr>
        <p:spPr>
          <a:xfrm flipV="1">
            <a:off x="7048870" y="3480047"/>
            <a:ext cx="523782" cy="461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3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41042-32B1-49E2-82BD-34E7318E7C19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51DF-045E-4595-A429-7DD6C9C06B3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B0F1A-CC27-428E-AF6C-D6CE8A954E92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F3DD5-CFD9-498A-A499-D0F8899C20BC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1C7263-EAA9-4421-BDE8-3FF9675945DB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BDD25-E734-4582-8537-54522C6513E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4B021-ECA1-4E2E-ABFB-EDBE47AC92E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40287" y="3381290"/>
            <a:ext cx="155209" cy="134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645E2-9E61-403A-8CFF-E3814CD3AF1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3E407-22CF-46ED-91B7-F6F36D870A1B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914BE-B92F-479D-80B4-DA05EBC27F77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EE1B7-97E4-4525-8FCA-97127C525018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C70320-AC1A-49BA-94B7-3F170C619F7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E1B86-BA89-4658-A37D-E49EF25B0A0F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C9F78E-41F4-4ECB-A2C0-7D22FCF550B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0BA421-55EC-4D8B-923D-ADEE8B1F865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6171" y="3381290"/>
            <a:ext cx="199325" cy="1352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3C22-A634-41A0-913A-E5D0F5B6ABC7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1179587" y="3513481"/>
            <a:ext cx="846935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FC6C7-A9AD-422B-A32C-625DA39D9E3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43400-AA3E-4AA8-ABA7-7078AA47942C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8FBAD8-0C66-445F-8751-09DA96932C8A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8F752-7685-42FD-BFA6-80B636A4BA0C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667E4-249D-4C0B-9B04-ACD5DB1DB766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A8EA-21FC-4A04-B28D-ABD41CA08D2D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2C9A98-3872-47AD-9AAD-697B133B2A94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8C7F7-45CD-4D43-8FBD-A752EA7EEFE0}"/>
              </a:ext>
            </a:extLst>
          </p:cNvPr>
          <p:cNvCxnSpPr>
            <a:cxnSpLocks/>
          </p:cNvCxnSpPr>
          <p:nvPr/>
        </p:nvCxnSpPr>
        <p:spPr>
          <a:xfrm flipH="1">
            <a:off x="7315200" y="3950250"/>
            <a:ext cx="314961" cy="286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64439-7A3F-4AA5-BB4C-E36705667CA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D42B5-F247-49A5-9388-1B8BCDF165DD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C1A54-E7DF-43B4-AB52-87AB1CE0DCB0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0D65C0-E427-463B-959A-7F8CD23BF26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0F78F-149D-462D-80FB-1E7EA1E56B39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3A32B-00A0-4508-91E3-34F7624AA8C3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3DD6B-6EE3-49AA-B6EA-DCAEB69C2B6A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3AFCA0-6B7A-4EE3-AF64-18E18F5B26C2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964813-D36A-40FB-A5CC-2E540029A294}"/>
              </a:ext>
            </a:extLst>
          </p:cNvPr>
          <p:cNvCxnSpPr>
            <a:cxnSpLocks/>
          </p:cNvCxnSpPr>
          <p:nvPr/>
        </p:nvCxnSpPr>
        <p:spPr>
          <a:xfrm flipV="1">
            <a:off x="7849987" y="3820160"/>
            <a:ext cx="0" cy="997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D4009-ADE3-4C6B-8D26-6323887B17C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49987" y="3477810"/>
            <a:ext cx="292678" cy="342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957D34-AAA4-4157-A190-82A3D2B78450}"/>
              </a:ext>
            </a:extLst>
          </p:cNvPr>
          <p:cNvCxnSpPr>
            <a:endCxn id="25" idx="7"/>
          </p:cNvCxnSpPr>
          <p:nvPr/>
        </p:nvCxnSpPr>
        <p:spPr>
          <a:xfrm flipH="1">
            <a:off x="7409251" y="3820160"/>
            <a:ext cx="190429" cy="491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B9F67-5359-4800-A2D5-71B992BAB02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FFBF6C-A524-45D3-9DD1-22743B26B75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FFD18-728C-46E1-AE6D-150EFEA034AD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B82D5-76A0-40E6-8A00-3319A1573F46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B60B0-276B-4C4C-9FAA-2C7E6F99E94E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F44E96-812C-42E1-B6B3-1CF47EE1ACD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0B04D7-CA9F-40DE-A69B-95A9B842FDA4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AF805-CDB7-4763-9B4A-A1C749C4006E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CC2E9-299A-461A-8ED0-148F88D36D4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47152" y="3950250"/>
            <a:ext cx="484756" cy="28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32CAD6-B42C-4B6E-8502-850821E14EEB}"/>
              </a:ext>
            </a:extLst>
          </p:cNvPr>
          <p:cNvCxnSpPr>
            <a:cxnSpLocks/>
          </p:cNvCxnSpPr>
          <p:nvPr/>
        </p:nvCxnSpPr>
        <p:spPr>
          <a:xfrm flipV="1">
            <a:off x="7849987" y="3864717"/>
            <a:ext cx="73501" cy="95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50947-AB03-4EAE-A97B-E00DD2A0A1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23488" y="3477810"/>
            <a:ext cx="219177" cy="40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55D002-14DC-4C70-A862-0E22FB61A700}"/>
              </a:ext>
            </a:extLst>
          </p:cNvPr>
          <p:cNvCxnSpPr>
            <a:endCxn id="20" idx="1"/>
          </p:cNvCxnSpPr>
          <p:nvPr/>
        </p:nvCxnSpPr>
        <p:spPr>
          <a:xfrm>
            <a:off x="1412240" y="3911600"/>
            <a:ext cx="314960" cy="335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54758-C5E9-43F8-9D6B-8F81DD7CBD1A}"/>
              </a:ext>
            </a:extLst>
          </p:cNvPr>
          <p:cNvCxnSpPr>
            <a:endCxn id="24" idx="0"/>
          </p:cNvCxnSpPr>
          <p:nvPr/>
        </p:nvCxnSpPr>
        <p:spPr>
          <a:xfrm>
            <a:off x="1107440" y="3830320"/>
            <a:ext cx="182880" cy="90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F90629-47A1-4F6F-B5D9-6B24C1BC1603}"/>
              </a:ext>
            </a:extLst>
          </p:cNvPr>
          <p:cNvCxnSpPr/>
          <p:nvPr/>
        </p:nvCxnSpPr>
        <p:spPr>
          <a:xfrm flipH="1" flipV="1">
            <a:off x="873760" y="3332480"/>
            <a:ext cx="24384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B27C9C-B5DE-4DAE-99E0-19A97889FD82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346-2EBC-4E3C-BBE4-1E33F89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ADA5-8E9C-4D98-A4C0-43B6C6F8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76512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6B30E-596C-44E3-866E-55BFF28BBF56}"/>
              </a:ext>
            </a:extLst>
          </p:cNvPr>
          <p:cNvCxnSpPr>
            <a:endCxn id="20" idx="1"/>
          </p:cNvCxnSpPr>
          <p:nvPr/>
        </p:nvCxnSpPr>
        <p:spPr>
          <a:xfrm>
            <a:off x="1189608" y="3826276"/>
            <a:ext cx="648070" cy="949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DB3AA-B89A-42F2-8BFE-E56238CB539F}"/>
              </a:ext>
            </a:extLst>
          </p:cNvPr>
          <p:cNvCxnSpPr>
            <a:endCxn id="17" idx="1"/>
          </p:cNvCxnSpPr>
          <p:nvPr/>
        </p:nvCxnSpPr>
        <p:spPr>
          <a:xfrm>
            <a:off x="2459115" y="3977196"/>
            <a:ext cx="142042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65495-9932-4E6A-B7C2-13B4E6C1D4A2}"/>
              </a:ext>
            </a:extLst>
          </p:cNvPr>
          <p:cNvCxnSpPr>
            <a:endCxn id="18" idx="0"/>
          </p:cNvCxnSpPr>
          <p:nvPr/>
        </p:nvCxnSpPr>
        <p:spPr>
          <a:xfrm flipH="1">
            <a:off x="3710866" y="3959441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940A06-EC9B-45F3-9155-852AE3897612}"/>
              </a:ext>
            </a:extLst>
          </p:cNvPr>
          <p:cNvCxnSpPr/>
          <p:nvPr/>
        </p:nvCxnSpPr>
        <p:spPr>
          <a:xfrm>
            <a:off x="4216893" y="3968318"/>
            <a:ext cx="186431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4113F-6D43-4FFB-8A5F-7D9F6D3E629A}"/>
              </a:ext>
            </a:extLst>
          </p:cNvPr>
          <p:cNvCxnSpPr/>
          <p:nvPr/>
        </p:nvCxnSpPr>
        <p:spPr>
          <a:xfrm>
            <a:off x="3284738" y="3231472"/>
            <a:ext cx="585926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4489D1-A7BE-4B16-A1A9-327964A15EDE}"/>
              </a:ext>
            </a:extLst>
          </p:cNvPr>
          <p:cNvCxnSpPr/>
          <p:nvPr/>
        </p:nvCxnSpPr>
        <p:spPr>
          <a:xfrm flipH="1">
            <a:off x="5566299" y="3986074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4871-9032-43CF-B0FC-A37CCA1A2576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80337D-C9D1-45F0-8D76-0F3FA025F4BD}"/>
              </a:ext>
            </a:extLst>
          </p:cNvPr>
          <p:cNvCxnSpPr>
            <a:endCxn id="25" idx="1"/>
          </p:cNvCxnSpPr>
          <p:nvPr/>
        </p:nvCxnSpPr>
        <p:spPr>
          <a:xfrm>
            <a:off x="6986726" y="3977196"/>
            <a:ext cx="53266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BA4794-6CC9-4773-A745-25FA73A59B7F}"/>
              </a:ext>
            </a:extLst>
          </p:cNvPr>
          <p:cNvCxnSpPr/>
          <p:nvPr/>
        </p:nvCxnSpPr>
        <p:spPr>
          <a:xfrm flipV="1">
            <a:off x="6986726" y="3409025"/>
            <a:ext cx="559293" cy="568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01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4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776-9C0E-4E01-BE96-7304871DF4F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4055F-59F6-4948-B041-BA0300E21AB9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A4D399-DDCF-4F75-8A04-80D2FBBE6324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5D411-EE67-4392-AF30-E13B2A0C7B1F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3FCCF-BD22-4660-8160-23C595A24286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CF253-6B5D-4DA5-9C6F-FA62DE82F674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FD14B5-B276-439A-84F9-2DBADBF1BD5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18B4-ED41-4939-8C77-6757F1D8885D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H="1" flipV="1">
            <a:off x="7086662" y="3739874"/>
            <a:ext cx="98680" cy="1019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67C68-7BE1-46FD-90EF-E2CF00ED9FA8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flipH="1">
            <a:off x="7086662" y="3381290"/>
            <a:ext cx="308834" cy="3585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7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475-6892-4D06-9F59-FD0034A3EB5E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B59E0-8855-42EA-8B07-6ED74E2FBEDB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031C09-E731-476C-808C-055146F05785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91ED0-DCDF-4E47-A64F-2F2463F09571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CCBD4-0E8C-475F-BFEA-938A7BCA3BA3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0D554-5103-4C2A-BFBF-0389D2AB6D9A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7416BB-6E43-48AE-9AE1-6D82BCA80112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6135-0E88-4617-AFCF-42EFD6EC51A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3840480"/>
            <a:ext cx="98680" cy="91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D6F61-0A3A-4D2F-BE6F-BFDF3A41865E}"/>
              </a:ext>
            </a:extLst>
          </p:cNvPr>
          <p:cNvCxnSpPr>
            <a:endCxn id="11" idx="3"/>
          </p:cNvCxnSpPr>
          <p:nvPr/>
        </p:nvCxnSpPr>
        <p:spPr>
          <a:xfrm flipH="1">
            <a:off x="7081520" y="3302000"/>
            <a:ext cx="19304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A25929-026A-44E5-B54D-0E86C34B5AA4}"/>
              </a:ext>
            </a:extLst>
          </p:cNvPr>
          <p:cNvCxnSpPr>
            <a:endCxn id="22" idx="0"/>
          </p:cNvCxnSpPr>
          <p:nvPr/>
        </p:nvCxnSpPr>
        <p:spPr>
          <a:xfrm flipH="1">
            <a:off x="2042160" y="3942080"/>
            <a:ext cx="10160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35AA27-8FF2-437F-98CD-225348687D95}"/>
              </a:ext>
            </a:extLst>
          </p:cNvPr>
          <p:cNvCxnSpPr/>
          <p:nvPr/>
        </p:nvCxnSpPr>
        <p:spPr>
          <a:xfrm flipH="1" flipV="1">
            <a:off x="1300480" y="3413760"/>
            <a:ext cx="812800" cy="55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51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F976-7707-4878-B15C-E90C792CE2C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BFEA8B-DB5A-4B71-A6D7-1B827BEFF84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B2F73-EC4F-4701-9572-C5FE08E9AD20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D652E-2A7E-4222-92F7-02B6B47B4AB6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7D21E-B0BF-4316-9C43-88F5D6C514FC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E1758-02CC-4CD6-A233-86E0B1FF9B95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B33-3F70-45D1-B8C7-5195B82367D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56A19-85AE-47D5-BB3B-C0CB4663D236}"/>
              </a:ext>
            </a:extLst>
          </p:cNvPr>
          <p:cNvCxnSpPr>
            <a:cxnSpLocks/>
            <a:stCxn id="27" idx="2"/>
            <a:endCxn id="25" idx="7"/>
          </p:cNvCxnSpPr>
          <p:nvPr/>
        </p:nvCxnSpPr>
        <p:spPr>
          <a:xfrm flipH="1">
            <a:off x="7409251" y="3950250"/>
            <a:ext cx="322657" cy="361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EEE60-1633-499B-8ED3-684C0369324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371600" y="3901440"/>
            <a:ext cx="346822" cy="39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2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6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CE3D-C05C-4F46-BCB1-DD024F97C071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667F8-EAEA-4D7F-A53A-895E5CBBD78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B71D5-454C-4631-B33A-7819DA11806B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806AE-6807-44E0-B8C3-07D0A9A5DEE7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C13057-F78B-462B-A038-13463435B261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78F59-970D-4F14-89B5-2C40C6987A16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0EE6A-D10F-40A2-A954-F83EF61ABD74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AC7AF-A69D-4286-AF34-1DDF5C07F3AF}"/>
              </a:ext>
            </a:extLst>
          </p:cNvPr>
          <p:cNvCxnSpPr>
            <a:cxnSpLocks/>
          </p:cNvCxnSpPr>
          <p:nvPr/>
        </p:nvCxnSpPr>
        <p:spPr>
          <a:xfrm flipH="1">
            <a:off x="7325360" y="3850640"/>
            <a:ext cx="189182" cy="375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3E8123-E8E2-4C29-9555-09B88E3432E2}"/>
              </a:ext>
            </a:extLst>
          </p:cNvPr>
          <p:cNvCxnSpPr>
            <a:cxnSpLocks/>
          </p:cNvCxnSpPr>
          <p:nvPr/>
        </p:nvCxnSpPr>
        <p:spPr>
          <a:xfrm flipV="1">
            <a:off x="7731908" y="3759200"/>
            <a:ext cx="101452" cy="105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A42FBF-76ED-460C-A684-0E0F9CECBF5E}"/>
              </a:ext>
            </a:extLst>
          </p:cNvPr>
          <p:cNvCxnSpPr>
            <a:cxnSpLocks/>
          </p:cNvCxnSpPr>
          <p:nvPr/>
        </p:nvCxnSpPr>
        <p:spPr>
          <a:xfrm flipH="1">
            <a:off x="7833360" y="3251200"/>
            <a:ext cx="19304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82554-DAD8-4F5C-A6A1-927EE0CDC1AF}"/>
              </a:ext>
            </a:extLst>
          </p:cNvPr>
          <p:cNvCxnSpPr>
            <a:stCxn id="20" idx="1"/>
            <a:endCxn id="21" idx="2"/>
          </p:cNvCxnSpPr>
          <p:nvPr/>
        </p:nvCxnSpPr>
        <p:spPr>
          <a:xfrm flipH="1" flipV="1">
            <a:off x="1290320" y="3972560"/>
            <a:ext cx="428102" cy="32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5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08439-F557-4323-9646-FDE49C9E3976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16805-E942-46A9-8F71-C24224B51B5C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FAFF-D871-48E7-A55E-4EFD67EC0FEF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660312-AE65-43D4-AF1F-5E20E169A7C3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1612D-0375-44F9-8FBF-0BF26A38E440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DA18B-CCAA-46B4-9D84-339BB2E2C4A1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88BFF-74D7-40C1-81F0-F145B045C4E3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FDC4-6387-4201-BBFF-AC8DAB878215}"/>
              </a:ext>
            </a:extLst>
          </p:cNvPr>
          <p:cNvCxnSpPr>
            <a:endCxn id="25" idx="7"/>
          </p:cNvCxnSpPr>
          <p:nvPr/>
        </p:nvCxnSpPr>
        <p:spPr>
          <a:xfrm flipH="1">
            <a:off x="7406640" y="3850640"/>
            <a:ext cx="18288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72582-09E2-4CE9-8573-348522416E0C}"/>
              </a:ext>
            </a:extLst>
          </p:cNvPr>
          <p:cNvCxnSpPr>
            <a:stCxn id="27" idx="3"/>
          </p:cNvCxnSpPr>
          <p:nvPr/>
        </p:nvCxnSpPr>
        <p:spPr>
          <a:xfrm flipH="1">
            <a:off x="7843520" y="3596307"/>
            <a:ext cx="105755" cy="1189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E2EC-D200-41B8-B9F6-CFC3D20E8F3F}"/>
              </a:ext>
            </a:extLst>
          </p:cNvPr>
          <p:cNvCxnSpPr>
            <a:stCxn id="27" idx="3"/>
          </p:cNvCxnSpPr>
          <p:nvPr/>
        </p:nvCxnSpPr>
        <p:spPr>
          <a:xfrm flipV="1">
            <a:off x="7949275" y="3322320"/>
            <a:ext cx="87285" cy="273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86EAFF-79E1-4F69-8CCC-336B962F9D1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2560" y="3911600"/>
            <a:ext cx="285862" cy="384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A5D71-EB1B-4476-B750-CA82087B34A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148080" y="3911600"/>
            <a:ext cx="12038" cy="90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EFAD02-10F4-41DA-B5D3-79A1210DB5B5}"/>
              </a:ext>
            </a:extLst>
          </p:cNvPr>
          <p:cNvCxnSpPr/>
          <p:nvPr/>
        </p:nvCxnSpPr>
        <p:spPr>
          <a:xfrm flipH="1" flipV="1">
            <a:off x="924560" y="3271520"/>
            <a:ext cx="22352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F8C-288D-41AF-9F2D-6B32800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3A4-C0FF-460C-A285-59C2F224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2B3F4D-DA37-4A69-BAE9-CC1014B275AF}"/>
              </a:ext>
            </a:extLst>
          </p:cNvPr>
          <p:cNvCxnSpPr>
            <a:endCxn id="5" idx="7"/>
          </p:cNvCxnSpPr>
          <p:nvPr/>
        </p:nvCxnSpPr>
        <p:spPr>
          <a:xfrm flipH="1">
            <a:off x="5628443" y="4021584"/>
            <a:ext cx="133165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E42A5D-E50E-497C-A611-36BCFE77148D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6109" y="4093817"/>
            <a:ext cx="27318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66D3F1-EF34-490E-AA12-185721530692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598EC-069E-4077-8092-0FF955E8C126}"/>
              </a:ext>
            </a:extLst>
          </p:cNvPr>
          <p:cNvCxnSpPr/>
          <p:nvPr/>
        </p:nvCxnSpPr>
        <p:spPr>
          <a:xfrm flipH="1">
            <a:off x="4367814" y="4829452"/>
            <a:ext cx="195308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29494A-6DA6-4591-B328-E83775CCE150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471" cy="156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1C256-AA9F-4C55-9203-37F77AF0D494}"/>
              </a:ext>
            </a:extLst>
          </p:cNvPr>
          <p:cNvCxnSpPr/>
          <p:nvPr/>
        </p:nvCxnSpPr>
        <p:spPr>
          <a:xfrm flipH="1">
            <a:off x="3551068" y="4802819"/>
            <a:ext cx="142043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18AC4-8ECA-4ED0-9DCE-7B422E715D20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151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6C5CE4-778C-46D3-81BD-2077812C512A}"/>
              </a:ext>
            </a:extLst>
          </p:cNvPr>
          <p:cNvCxnSpPr/>
          <p:nvPr/>
        </p:nvCxnSpPr>
        <p:spPr>
          <a:xfrm flipH="1">
            <a:off x="2610035" y="4802819"/>
            <a:ext cx="195309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3E2FFC-75F5-43CE-BB73-5C8F8E4D9829}"/>
              </a:ext>
            </a:extLst>
          </p:cNvPr>
          <p:cNvCxnSpPr>
            <a:endCxn id="25" idx="0"/>
          </p:cNvCxnSpPr>
          <p:nvPr/>
        </p:nvCxnSpPr>
        <p:spPr>
          <a:xfrm flipH="1">
            <a:off x="7199790" y="1464816"/>
            <a:ext cx="248575" cy="2778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5B6B7-F90E-4C0E-952E-30DDE4E565F6}"/>
              </a:ext>
            </a:extLst>
          </p:cNvPr>
          <p:cNvCxnSpPr>
            <a:endCxn id="20" idx="0"/>
          </p:cNvCxnSpPr>
          <p:nvPr/>
        </p:nvCxnSpPr>
        <p:spPr>
          <a:xfrm>
            <a:off x="1553592" y="1882066"/>
            <a:ext cx="435006" cy="2840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7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5923-3140-4FEF-908C-19287CE4BA4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07039-3E80-461D-981E-DD073B9DEE24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20926-3BE9-4A91-868C-064683112FA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41968-FABE-49D5-B241-5ED0D933D514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64A15-130E-4EBE-9F5E-9EB986CC845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AD930-4AB3-4264-9F87-B684F2B27723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7EE30-621B-4283-B6FA-ECB6DFDE643C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2ED1D6-7FB2-4FB8-8DB3-2A18BFE5F88D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20D81-EE57-40E1-A194-80E4AA6EFA9E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645574"/>
            <a:ext cx="98680" cy="411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C813D6-98CA-40DC-BA46-6AE1B2F7097C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9333E-00EE-4E3C-A1F2-B855411EB2D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A2DE7-0E32-4146-A271-8D485609DF8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EF6CE-BE6A-4D4C-A2D3-D0764E05E14D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C2FAED-739B-4911-A795-DDE643635546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085DF0-E1CB-49C7-934B-AE23BC993AD3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0E0C5E-650B-4338-9217-DADABADB52D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44862-D05B-4F79-BDE7-4D90EB077342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BA9D90-2282-4B74-A40F-B99BFD37E4DB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B60B3-5A4C-49B9-9744-098CAE958F53}"/>
              </a:ext>
            </a:extLst>
          </p:cNvPr>
          <p:cNvCxnSpPr/>
          <p:nvPr/>
        </p:nvCxnSpPr>
        <p:spPr>
          <a:xfrm flipH="1" flipV="1">
            <a:off x="1709867" y="1798320"/>
            <a:ext cx="200530" cy="296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52BE8-C94D-4400-AF8C-8C50D110020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422400"/>
            <a:ext cx="0" cy="3337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EA06D-B32F-4843-A5CC-24B3E43D2DF3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3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47BA2-40B3-49E0-BD16-7880FAFC7A5D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15F80-1CEE-4AB8-82FE-AD6EEE572A41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172F0-DF63-4310-AB75-C50CF92A891A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35B88-7615-4ACE-BFDC-D837AD6CF76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B7A64-4B45-4547-88CF-A90CA7FDF43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7DF48-FE62-478F-BBFB-12756EED72C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B24F2-1692-4A87-BD5A-81C312B8716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1BC65-8917-4C36-8A65-18A40091DF4F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98E5D-4C2D-43E7-8D4A-79137179A6C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85342" y="1158240"/>
            <a:ext cx="460792" cy="3093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C724B-31D0-43E6-9029-90A7D4E5F45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524000"/>
            <a:ext cx="444465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A6A5B-2B4F-4FA1-A987-23FD0341B032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3BB5-BDCE-42CF-BFE0-BD060D9877E3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52240"/>
            <a:ext cx="868804" cy="351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521EEB-2134-46F7-9106-B4113E86B1BE}"/>
              </a:ext>
            </a:extLst>
          </p:cNvPr>
          <p:cNvCxnSpPr/>
          <p:nvPr/>
        </p:nvCxnSpPr>
        <p:spPr>
          <a:xfrm>
            <a:off x="3362960" y="3230880"/>
            <a:ext cx="48768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804A5-4C8C-4A71-A92E-5B70ED2786CA}"/>
              </a:ext>
            </a:extLst>
          </p:cNvPr>
          <p:cNvCxnSpPr>
            <a:endCxn id="5" idx="7"/>
          </p:cNvCxnSpPr>
          <p:nvPr/>
        </p:nvCxnSpPr>
        <p:spPr>
          <a:xfrm flipH="1">
            <a:off x="5648960" y="3982720"/>
            <a:ext cx="13208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477641-7D4D-4FAA-AE47-29900BA06AB2}"/>
              </a:ext>
            </a:extLst>
          </p:cNvPr>
          <p:cNvCxnSpPr/>
          <p:nvPr/>
        </p:nvCxnSpPr>
        <p:spPr>
          <a:xfrm>
            <a:off x="5262880" y="3332480"/>
            <a:ext cx="243840" cy="203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55AFBC-16FF-4B38-93F8-4FF37C833B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ED7DD-AC11-46F9-91DB-D9B1F0C81BC8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EBD61-3D23-45F8-A130-E82136376A1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2E7C2-B985-47C7-823A-D293C7B39A59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5BC97-18B5-4374-A2FB-7C0C81161105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9E22E-038F-435E-8242-72EC5A857CB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9962AF-F568-472A-950E-E4014041BDEE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50EAA-06C2-4037-AD06-E267CBE80813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A83B3-15D3-42C3-B312-228E6FE52C59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198880"/>
            <a:ext cx="515938" cy="305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2581E5-80B9-4009-AFD9-D9DDF5E21B5B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899920"/>
            <a:ext cx="1219052" cy="2852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2ED50-2CFB-4843-B65C-DB90EE8668A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869440" y="1524000"/>
            <a:ext cx="72891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361B72-B3BA-4A36-A6F7-9C5F3867E0C7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9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A5DAC-613D-41F3-948D-752D336C8AB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0395C-636F-43AC-BDE5-3B8766FB3BB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EBA324-3942-4334-80B3-D015FADD8B9B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02AFB-CAF3-47F4-8499-0F8903074205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17016-9FE4-4263-BC27-7E3D1FB94DE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AF00CE-55EC-4872-8566-51D53BF46B7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B5154-66F0-4C1D-ACD9-AA2C92E6243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5747-89F9-4299-989E-FF0845F89C9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8611E-DADB-4DC9-A7BC-5211B9704E3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700682" y="1625600"/>
            <a:ext cx="241649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24CC3-D1F2-4D34-84F2-FA2E33DA6FB8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23565" y="1920240"/>
            <a:ext cx="760462" cy="283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08E76-E14B-43A6-9F8A-403F664CC57D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290493"/>
            <a:ext cx="329199" cy="296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B305B-D054-4456-BED1-8A959F4F298E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554480"/>
            <a:ext cx="873612" cy="3197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DA24B-D1A5-45BD-A84D-9C88D71FCB41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9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3102-5D59-47E4-B4D1-F1096A8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4" y="1736727"/>
            <a:ext cx="7886700" cy="2852737"/>
          </a:xfrm>
        </p:spPr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8063-D108-4E88-A33B-C6F5BF27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5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6647D-9D3A-4A5C-A47F-37121F5E66A8}"/>
              </a:ext>
            </a:extLst>
          </p:cNvPr>
          <p:cNvCxnSpPr>
            <a:endCxn id="25" idx="0"/>
          </p:cNvCxnSpPr>
          <p:nvPr/>
        </p:nvCxnSpPr>
        <p:spPr>
          <a:xfrm>
            <a:off x="7146524" y="1704513"/>
            <a:ext cx="17756" cy="2547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99A60-2335-470B-B9E1-CE9B6968D697}"/>
              </a:ext>
            </a:extLst>
          </p:cNvPr>
          <p:cNvCxnSpPr>
            <a:endCxn id="20" idx="0"/>
          </p:cNvCxnSpPr>
          <p:nvPr/>
        </p:nvCxnSpPr>
        <p:spPr>
          <a:xfrm>
            <a:off x="1713390" y="1509204"/>
            <a:ext cx="284086" cy="3195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EC4B8C-DD88-4103-B1C2-E3AC9740715C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718EE-E32E-45F5-A12E-B66C541C9D1A}"/>
              </a:ext>
            </a:extLst>
          </p:cNvPr>
          <p:cNvCxnSpPr/>
          <p:nvPr/>
        </p:nvCxnSpPr>
        <p:spPr>
          <a:xfrm>
            <a:off x="4554245" y="4838330"/>
            <a:ext cx="195308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8C58F4-8377-42B5-AF4E-4C452F3AF996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8712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D2420-BAF9-4077-95BE-7405B9EFDEE3}"/>
              </a:ext>
            </a:extLst>
          </p:cNvPr>
          <p:cNvCxnSpPr/>
          <p:nvPr/>
        </p:nvCxnSpPr>
        <p:spPr>
          <a:xfrm>
            <a:off x="5450889" y="4811697"/>
            <a:ext cx="221942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C970E-B732-4993-9EFB-C47E5B0F6DCE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37466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B10B5-24D3-4139-A4C5-726000A65AC9}"/>
              </a:ext>
            </a:extLst>
          </p:cNvPr>
          <p:cNvCxnSpPr/>
          <p:nvPr/>
        </p:nvCxnSpPr>
        <p:spPr>
          <a:xfrm flipV="1">
            <a:off x="6356412" y="4829452"/>
            <a:ext cx="21306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34377-7DB8-4E86-9229-F1C5E2D55874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3994951"/>
            <a:ext cx="150920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420978-42BA-4B87-8431-492999E9B5FF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48954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8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DF4BBC-C71A-4036-860C-0F2921CCA902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4095F-01A5-470C-B3F7-E646BCE5933D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91103C-F909-4F60-A660-71972F95A34C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023135-BAC9-40F1-9B6C-00248016D19F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BD3C9-1C50-4939-ABDE-293CA0E0C6C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546E-26A1-46C9-ACF9-B3AB0E31395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FC8B6-AB7B-4291-BEF5-4E3DD035B8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6FEF1-BADC-48A5-87BA-7B761429A39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ABF4D-92D0-4E31-8D4A-B2C9B9FED00A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568960"/>
            <a:ext cx="420308" cy="4190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53511-293F-487A-BD75-72A0DC9B8996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6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6A466E-C036-4BB8-94B7-5CD2433F3829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D7425-BF99-49B2-AFBA-0A7D25111EC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3BF2B-9A7B-4A9D-B557-FD0E62C55FC3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A3495-B39B-4FFE-BD80-A5E6CF783ADC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7973D-1B80-4747-891C-556F4214AA6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8CE71-0708-4539-875C-58DCFCD37D3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352E73-5BB1-46EE-BE7C-B6750088685D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D43AC5-A07D-467F-8ED8-B1F7D66D7397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A403E-1A39-4251-8E25-576F98620CF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270000"/>
            <a:ext cx="420308" cy="3489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CA899-4EB8-4A12-BAD9-E681284FF216}"/>
              </a:ext>
            </a:extLst>
          </p:cNvPr>
          <p:cNvCxnSpPr/>
          <p:nvPr/>
        </p:nvCxnSpPr>
        <p:spPr>
          <a:xfrm flipH="1" flipV="1">
            <a:off x="1709867" y="1690759"/>
            <a:ext cx="200530" cy="306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028221-1378-4D57-9156-8049808ED5B5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1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74F22E-3837-4917-9869-687935394FA5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68B4B-55F7-4EE4-8D99-3456117103A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8EDF-74A8-4AF9-B6A6-32C1A2CBF392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E5D468-1E9C-40A5-A10C-1D76D41E7F2E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FACAB9-B133-4A55-A0AB-839B8A3F65CF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AB8E98-F192-428F-AC4C-DC2B3B92A88A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EE480-5291-45FA-89DE-DAC1EB3E58C0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8811-1B80-483B-AC4F-4B1D1B5B77A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17005-4669-43C4-91A7-2AD481ACE395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454978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5C8F8A-835E-4238-A5A4-936180A1640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590055" y="1615440"/>
            <a:ext cx="352276" cy="262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2D657-85AF-4475-B1C1-EA1B7C5ED924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60EFA-4B2A-42CE-8CB2-625857B0E9C9}"/>
              </a:ext>
            </a:extLst>
          </p:cNvPr>
          <p:cNvCxnSpPr>
            <a:endCxn id="22" idx="7"/>
          </p:cNvCxnSpPr>
          <p:nvPr/>
        </p:nvCxnSpPr>
        <p:spPr>
          <a:xfrm flipH="1">
            <a:off x="2214880" y="4064000"/>
            <a:ext cx="42672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7B85E-6C4A-44F3-BFFA-DA2C9A6718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03486-2C71-4E96-8DD6-F457472C4CC5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5D87B-65E6-40E1-B7F3-B000BDCBCCD1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60B9C-CD47-4BD0-9D5E-99FACB27AF6A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F99D3B-7A9E-4FC9-A564-1429AA047C2A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356194-8BA5-4E20-9179-C64D14D7E6E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96618-B905-4E8B-8F42-C2DB57368D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A2EE2-15A4-4F0F-89C2-ED9204E76258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F08F0-6A9F-49C5-B704-6B8C7E5B2D03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645574"/>
            <a:ext cx="434658" cy="3606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56B0E-BCB8-4D59-85FA-C30E7574D735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014906"/>
            <a:ext cx="761852" cy="373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71D57-8D23-40DC-9683-71D7215FBDC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94725" y="1513840"/>
            <a:ext cx="747606" cy="272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F5381-EF19-49CD-B4F1-D566EB08BC79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3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C4AD-459A-4B80-A49E-9FC76250A3C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5F49D-8AD3-4E4E-B185-9F673A85553C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B31C-5DE9-4D0C-9BD5-EAE2D6FCD3A5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90B42-7BCA-4DD1-B6B4-FFACBB8EFFB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B59CA-5A0D-4297-BDBB-DBB8E5F1170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7B138-A16D-4D5C-B5F6-24AAB4A8BE8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6C3CA-D908-4D2C-AAF6-697AFDB247E9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F88DA8-7D1F-48DC-9F07-00FF28CEC040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B2EE2-AD3E-494D-8E19-2DFCFD0F0E34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329199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4F186-65D7-4B63-9A4A-96E7A409A130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290493"/>
            <a:ext cx="589132" cy="3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77B6D6-13E0-4D9E-A03B-AC46FB01A50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625600"/>
            <a:ext cx="444465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BFE3B7-341C-42D0-AAC1-71ABA8F2521A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51840" y="1595120"/>
            <a:ext cx="632187" cy="3156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E1499E-35C4-4FDD-8584-578508ACDA02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63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3B8-A28C-4815-8D6F-39E71AC6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0251-C50A-4138-BCA6-81E628143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DF34D7-5090-4813-9B13-BE17A427706C}"/>
              </a:ext>
            </a:extLst>
          </p:cNvPr>
          <p:cNvCxnSpPr>
            <a:endCxn id="20" idx="7"/>
          </p:cNvCxnSpPr>
          <p:nvPr/>
        </p:nvCxnSpPr>
        <p:spPr>
          <a:xfrm flipH="1">
            <a:off x="2224432" y="4044122"/>
            <a:ext cx="37592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2515-2341-47BB-96A7-3A3DA577B29B}"/>
              </a:ext>
            </a:extLst>
          </p:cNvPr>
          <p:cNvCxnSpPr>
            <a:endCxn id="20" idx="7"/>
          </p:cNvCxnSpPr>
          <p:nvPr/>
        </p:nvCxnSpPr>
        <p:spPr>
          <a:xfrm flipH="1">
            <a:off x="2214880" y="4013200"/>
            <a:ext cx="3454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33520"/>
            <a:ext cx="29464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1537</Words>
  <Application>Microsoft Office PowerPoint</Application>
  <PresentationFormat>On-screen Show (4:3)</PresentationFormat>
  <Paragraphs>984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IZ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173</cp:revision>
  <dcterms:created xsi:type="dcterms:W3CDTF">2017-10-03T11:50:58Z</dcterms:created>
  <dcterms:modified xsi:type="dcterms:W3CDTF">2018-02-11T14:31:34Z</dcterms:modified>
</cp:coreProperties>
</file>