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303" r:id="rId8"/>
    <p:sldId id="290" r:id="rId9"/>
    <p:sldId id="291" r:id="rId10"/>
    <p:sldId id="292" r:id="rId11"/>
    <p:sldId id="293" r:id="rId12"/>
    <p:sldId id="258" r:id="rId13"/>
    <p:sldId id="259" r:id="rId14"/>
    <p:sldId id="260" r:id="rId15"/>
    <p:sldId id="283" r:id="rId16"/>
    <p:sldId id="261" r:id="rId17"/>
    <p:sldId id="304" r:id="rId18"/>
    <p:sldId id="262" r:id="rId19"/>
    <p:sldId id="263" r:id="rId20"/>
    <p:sldId id="264" r:id="rId21"/>
    <p:sldId id="265" r:id="rId22"/>
    <p:sldId id="274" r:id="rId23"/>
    <p:sldId id="276" r:id="rId24"/>
    <p:sldId id="282" r:id="rId25"/>
    <p:sldId id="277" r:id="rId26"/>
    <p:sldId id="305" r:id="rId27"/>
    <p:sldId id="278" r:id="rId28"/>
    <p:sldId id="279" r:id="rId29"/>
    <p:sldId id="280" r:id="rId30"/>
    <p:sldId id="281" r:id="rId31"/>
    <p:sldId id="294" r:id="rId32"/>
    <p:sldId id="295" r:id="rId33"/>
    <p:sldId id="296" r:id="rId34"/>
    <p:sldId id="297" r:id="rId35"/>
    <p:sldId id="298" r:id="rId36"/>
    <p:sldId id="306" r:id="rId37"/>
    <p:sldId id="299" r:id="rId38"/>
    <p:sldId id="300" r:id="rId39"/>
    <p:sldId id="301" r:id="rId40"/>
    <p:sldId id="302" r:id="rId41"/>
    <p:sldId id="266" r:id="rId42"/>
    <p:sldId id="267" r:id="rId43"/>
    <p:sldId id="268" r:id="rId44"/>
    <p:sldId id="284" r:id="rId45"/>
    <p:sldId id="269" r:id="rId46"/>
    <p:sldId id="307" r:id="rId47"/>
    <p:sldId id="270" r:id="rId48"/>
    <p:sldId id="271" r:id="rId49"/>
    <p:sldId id="272" r:id="rId50"/>
    <p:sldId id="27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7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CE91-21F5-4BE4-ADF2-DFD15E997DD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Fronts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576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3753" y="264932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665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4881" y="337113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4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77474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52231" y="267247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9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6715B6-0034-488A-B50C-42EB00241A2E}"/>
              </a:ext>
            </a:extLst>
          </p:cNvPr>
          <p:cNvSpPr/>
          <p:nvPr/>
        </p:nvSpPr>
        <p:spPr>
          <a:xfrm>
            <a:off x="17301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97AA0-FE77-4CF0-8E94-7A891015DBF0}"/>
              </a:ext>
            </a:extLst>
          </p:cNvPr>
          <p:cNvSpPr txBox="1"/>
          <p:nvPr/>
        </p:nvSpPr>
        <p:spPr>
          <a:xfrm>
            <a:off x="995485" y="283596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6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287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09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04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5571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1320" y="26062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22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9717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734707" y="2650215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6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29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714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510002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2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731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349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7742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3684948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304682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74404" y="275608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9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39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2643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911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56320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0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944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81418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72152" y="340680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63886" y="3406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89597" y="272111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83132" y="269515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7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7291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18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3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386" y="338008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35601" y="339447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07232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63374" y="26189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18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6424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44700" y="269184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9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64114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6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35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835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25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63386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006691" y="339896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42609" y="262172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0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28933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45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Under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6242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640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688367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91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64E30E-3406-4D7E-9037-16B3E8F482B9}"/>
              </a:ext>
            </a:extLst>
          </p:cNvPr>
          <p:cNvSpPr/>
          <p:nvPr/>
        </p:nvSpPr>
        <p:spPr>
          <a:xfrm>
            <a:off x="1730638" y="4785466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B0E16-F5A7-4923-85E8-F46A80CF15F3}"/>
              </a:ext>
            </a:extLst>
          </p:cNvPr>
          <p:cNvSpPr txBox="1"/>
          <p:nvPr/>
        </p:nvSpPr>
        <p:spPr>
          <a:xfrm>
            <a:off x="1064810" y="309813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8922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8236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95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87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5739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72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22783" y="342562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63004" y="33814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536573" y="342900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497738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59630" y="26062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4799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3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1758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7412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5526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46441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3599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219112" y="2721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5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39198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8385" y="341143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0412" y="259554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1588" y="259543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1985" y="338085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99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968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1244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213745" y="2949492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6529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42575" y="3379411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62321" y="2708303"/>
            <a:ext cx="6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409922" y="280559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16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3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934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7899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7051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63269" y="3388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10490" y="26809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1160</Words>
  <Application>Microsoft Office PowerPoint</Application>
  <PresentationFormat>On-screen Show (4:3)</PresentationFormat>
  <Paragraphs>792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Fronts Only</vt:lpstr>
      <vt:lpstr>42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Under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Fronts Only</dc:title>
  <dc:creator>Mike</dc:creator>
  <cp:lastModifiedBy>Michael Yeiter</cp:lastModifiedBy>
  <cp:revision>38</cp:revision>
  <dcterms:created xsi:type="dcterms:W3CDTF">2018-02-09T15:19:53Z</dcterms:created>
  <dcterms:modified xsi:type="dcterms:W3CDTF">2018-02-11T14:24:57Z</dcterms:modified>
</cp:coreProperties>
</file>