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4" r:id="rId2"/>
    <p:sldId id="266" r:id="rId3"/>
    <p:sldId id="275" r:id="rId4"/>
    <p:sldId id="267" r:id="rId5"/>
    <p:sldId id="276" r:id="rId6"/>
    <p:sldId id="283" r:id="rId7"/>
    <p:sldId id="279" r:id="rId8"/>
    <p:sldId id="273" r:id="rId9"/>
    <p:sldId id="277" r:id="rId10"/>
    <p:sldId id="280" r:id="rId11"/>
    <p:sldId id="271" r:id="rId12"/>
    <p:sldId id="258" r:id="rId13"/>
    <p:sldId id="260" r:id="rId14"/>
    <p:sldId id="269" r:id="rId15"/>
    <p:sldId id="281" r:id="rId16"/>
    <p:sldId id="261" r:id="rId17"/>
    <p:sldId id="270" r:id="rId18"/>
    <p:sldId id="282" r:id="rId19"/>
    <p:sldId id="262" r:id="rId20"/>
    <p:sldId id="278" r:id="rId21"/>
    <p:sldId id="268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28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020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58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2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4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464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1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98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12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11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25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26708-12E5-46C2-9039-F0433A84E3BE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87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>
            <a:extLst>
              <a:ext uri="{FF2B5EF4-FFF2-40B4-BE49-F238E27FC236}">
                <a16:creationId xmlns:a16="http://schemas.microsoft.com/office/drawing/2014/main" id="{B889BA8C-0E26-4F3F-8CF7-B18F6ADC2A52}"/>
              </a:ext>
            </a:extLst>
          </p:cNvPr>
          <p:cNvSpPr>
            <a:spLocks noChangeAspect="1"/>
          </p:cNvSpPr>
          <p:nvPr/>
        </p:nvSpPr>
        <p:spPr>
          <a:xfrm>
            <a:off x="4497589" y="5726528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9AD3B9-5DF6-4174-A386-DA0894B2250B}"/>
              </a:ext>
            </a:extLst>
          </p:cNvPr>
          <p:cNvSpPr>
            <a:spLocks noChangeAspect="1"/>
          </p:cNvSpPr>
          <p:nvPr/>
        </p:nvSpPr>
        <p:spPr>
          <a:xfrm>
            <a:off x="4464179" y="5467068"/>
            <a:ext cx="265263" cy="198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8D7B244-75E9-48D5-BEEA-736916B5A913}"/>
              </a:ext>
            </a:extLst>
          </p:cNvPr>
          <p:cNvSpPr>
            <a:spLocks noChangeAspect="1"/>
          </p:cNvSpPr>
          <p:nvPr/>
        </p:nvSpPr>
        <p:spPr>
          <a:xfrm>
            <a:off x="4129594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81E3ECA-DF12-4BE1-946F-20ACAD68B47C}"/>
              </a:ext>
            </a:extLst>
          </p:cNvPr>
          <p:cNvSpPr>
            <a:spLocks noChangeAspect="1"/>
          </p:cNvSpPr>
          <p:nvPr/>
        </p:nvSpPr>
        <p:spPr>
          <a:xfrm>
            <a:off x="4810890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E23A0A3-AA64-43A5-9BE2-7F9905963D44}"/>
              </a:ext>
            </a:extLst>
          </p:cNvPr>
          <p:cNvSpPr>
            <a:spLocks noChangeAspect="1"/>
          </p:cNvSpPr>
          <p:nvPr/>
        </p:nvSpPr>
        <p:spPr>
          <a:xfrm>
            <a:off x="5178935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A69FC7C-A9CA-4873-90B6-D4F2309446D2}"/>
              </a:ext>
            </a:extLst>
          </p:cNvPr>
          <p:cNvSpPr>
            <a:spLocks noChangeAspect="1"/>
          </p:cNvSpPr>
          <p:nvPr/>
        </p:nvSpPr>
        <p:spPr>
          <a:xfrm>
            <a:off x="3761549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Name=A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E4A4AEA-DF68-49EC-AF15-FAAFC1CF9583}"/>
              </a:ext>
            </a:extLst>
          </p:cNvPr>
          <p:cNvSpPr>
            <a:spLocks noChangeAspect="1"/>
          </p:cNvSpPr>
          <p:nvPr/>
        </p:nvSpPr>
        <p:spPr>
          <a:xfrm>
            <a:off x="5028257" y="6143781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D7FBAB-0340-4F36-B377-F1439A654307}"/>
              </a:ext>
            </a:extLst>
          </p:cNvPr>
          <p:cNvSpPr txBox="1"/>
          <p:nvPr/>
        </p:nvSpPr>
        <p:spPr>
          <a:xfrm>
            <a:off x="372862" y="680050"/>
            <a:ext cx="1207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Name=B Lt</a:t>
            </a:r>
          </a:p>
        </p:txBody>
      </p:sp>
    </p:spTree>
    <p:extLst>
      <p:ext uri="{BB962C8B-B14F-4D97-AF65-F5344CB8AC3E}">
        <p14:creationId xmlns:p14="http://schemas.microsoft.com/office/powerpoint/2010/main" val="2065850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>
            <a:extLst>
              <a:ext uri="{FF2B5EF4-FFF2-40B4-BE49-F238E27FC236}">
                <a16:creationId xmlns:a16="http://schemas.microsoft.com/office/drawing/2014/main" id="{B889BA8C-0E26-4F3F-8CF7-B18F6ADC2A52}"/>
              </a:ext>
            </a:extLst>
          </p:cNvPr>
          <p:cNvSpPr>
            <a:spLocks noChangeAspect="1"/>
          </p:cNvSpPr>
          <p:nvPr/>
        </p:nvSpPr>
        <p:spPr>
          <a:xfrm>
            <a:off x="4497589" y="6143781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9AD3B9-5DF6-4174-A386-DA0894B2250B}"/>
              </a:ext>
            </a:extLst>
          </p:cNvPr>
          <p:cNvSpPr>
            <a:spLocks noChangeAspect="1"/>
          </p:cNvSpPr>
          <p:nvPr/>
        </p:nvSpPr>
        <p:spPr>
          <a:xfrm>
            <a:off x="4464179" y="5467068"/>
            <a:ext cx="265263" cy="198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8D7B244-75E9-48D5-BEEA-736916B5A913}"/>
              </a:ext>
            </a:extLst>
          </p:cNvPr>
          <p:cNvSpPr>
            <a:spLocks noChangeAspect="1"/>
          </p:cNvSpPr>
          <p:nvPr/>
        </p:nvSpPr>
        <p:spPr>
          <a:xfrm>
            <a:off x="4129594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81E3ECA-DF12-4BE1-946F-20ACAD68B47C}"/>
              </a:ext>
            </a:extLst>
          </p:cNvPr>
          <p:cNvSpPr>
            <a:spLocks noChangeAspect="1"/>
          </p:cNvSpPr>
          <p:nvPr/>
        </p:nvSpPr>
        <p:spPr>
          <a:xfrm>
            <a:off x="4810890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E23A0A3-AA64-43A5-9BE2-7F9905963D44}"/>
              </a:ext>
            </a:extLst>
          </p:cNvPr>
          <p:cNvSpPr>
            <a:spLocks noChangeAspect="1"/>
          </p:cNvSpPr>
          <p:nvPr/>
        </p:nvSpPr>
        <p:spPr>
          <a:xfrm>
            <a:off x="5178935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A69FC7C-A9CA-4873-90B6-D4F2309446D2}"/>
              </a:ext>
            </a:extLst>
          </p:cNvPr>
          <p:cNvSpPr>
            <a:spLocks noChangeAspect="1"/>
          </p:cNvSpPr>
          <p:nvPr/>
        </p:nvSpPr>
        <p:spPr>
          <a:xfrm>
            <a:off x="3761549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120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Name=C Sniff Gun Lt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E4A4AEA-DF68-49EC-AF15-FAAFC1CF9583}"/>
              </a:ext>
            </a:extLst>
          </p:cNvPr>
          <p:cNvSpPr>
            <a:spLocks noChangeAspect="1"/>
          </p:cNvSpPr>
          <p:nvPr/>
        </p:nvSpPr>
        <p:spPr>
          <a:xfrm>
            <a:off x="3932122" y="5806424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178E27E-828C-4367-A88B-EA705959F514}"/>
              </a:ext>
            </a:extLst>
          </p:cNvPr>
          <p:cNvSpPr>
            <a:spLocks noChangeAspect="1"/>
          </p:cNvSpPr>
          <p:nvPr/>
        </p:nvSpPr>
        <p:spPr>
          <a:xfrm>
            <a:off x="5046302" y="6143781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1FCDE6-DC9B-4BA3-A4A8-216FD0B7D8DF}"/>
              </a:ext>
            </a:extLst>
          </p:cNvPr>
          <p:cNvSpPr txBox="1"/>
          <p:nvPr/>
        </p:nvSpPr>
        <p:spPr>
          <a:xfrm>
            <a:off x="372861" y="782714"/>
            <a:ext cx="217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Name=D Sniff Gun </a:t>
            </a:r>
            <a:r>
              <a:rPr lang="en-US" dirty="0" err="1"/>
              <a:t>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771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>
            <a:extLst>
              <a:ext uri="{FF2B5EF4-FFF2-40B4-BE49-F238E27FC236}">
                <a16:creationId xmlns:a16="http://schemas.microsoft.com/office/drawing/2014/main" id="{B889BA8C-0E26-4F3F-8CF7-B18F6ADC2A52}"/>
              </a:ext>
            </a:extLst>
          </p:cNvPr>
          <p:cNvSpPr>
            <a:spLocks noChangeAspect="1"/>
          </p:cNvSpPr>
          <p:nvPr/>
        </p:nvSpPr>
        <p:spPr>
          <a:xfrm>
            <a:off x="4497589" y="6143781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9AD3B9-5DF6-4174-A386-DA0894B2250B}"/>
              </a:ext>
            </a:extLst>
          </p:cNvPr>
          <p:cNvSpPr>
            <a:spLocks noChangeAspect="1"/>
          </p:cNvSpPr>
          <p:nvPr/>
        </p:nvSpPr>
        <p:spPr>
          <a:xfrm>
            <a:off x="4464179" y="5467068"/>
            <a:ext cx="265263" cy="198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8D7B244-75E9-48D5-BEEA-736916B5A913}"/>
              </a:ext>
            </a:extLst>
          </p:cNvPr>
          <p:cNvSpPr>
            <a:spLocks noChangeAspect="1"/>
          </p:cNvSpPr>
          <p:nvPr/>
        </p:nvSpPr>
        <p:spPr>
          <a:xfrm>
            <a:off x="4129594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81E3ECA-DF12-4BE1-946F-20ACAD68B47C}"/>
              </a:ext>
            </a:extLst>
          </p:cNvPr>
          <p:cNvSpPr>
            <a:spLocks noChangeAspect="1"/>
          </p:cNvSpPr>
          <p:nvPr/>
        </p:nvSpPr>
        <p:spPr>
          <a:xfrm>
            <a:off x="4810890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E23A0A3-AA64-43A5-9BE2-7F9905963D44}"/>
              </a:ext>
            </a:extLst>
          </p:cNvPr>
          <p:cNvSpPr>
            <a:spLocks noChangeAspect="1"/>
          </p:cNvSpPr>
          <p:nvPr/>
        </p:nvSpPr>
        <p:spPr>
          <a:xfrm>
            <a:off x="5178935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A69FC7C-A9CA-4873-90B6-D4F2309446D2}"/>
              </a:ext>
            </a:extLst>
          </p:cNvPr>
          <p:cNvSpPr>
            <a:spLocks noChangeAspect="1"/>
          </p:cNvSpPr>
          <p:nvPr/>
        </p:nvSpPr>
        <p:spPr>
          <a:xfrm>
            <a:off x="3761549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58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Name=E Gun Lt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06B8E9-EF10-4797-A30D-5E22721E90AE}"/>
              </a:ext>
            </a:extLst>
          </p:cNvPr>
          <p:cNvSpPr txBox="1"/>
          <p:nvPr/>
        </p:nvSpPr>
        <p:spPr>
          <a:xfrm>
            <a:off x="372861" y="782714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Name=E Gun </a:t>
            </a:r>
            <a:r>
              <a:rPr lang="en-US" dirty="0" err="1"/>
              <a:t>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403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>
            <a:extLst>
              <a:ext uri="{FF2B5EF4-FFF2-40B4-BE49-F238E27FC236}">
                <a16:creationId xmlns:a16="http://schemas.microsoft.com/office/drawing/2014/main" id="{B889BA8C-0E26-4F3F-8CF7-B18F6ADC2A52}"/>
              </a:ext>
            </a:extLst>
          </p:cNvPr>
          <p:cNvSpPr>
            <a:spLocks noChangeAspect="1"/>
          </p:cNvSpPr>
          <p:nvPr/>
        </p:nvSpPr>
        <p:spPr>
          <a:xfrm>
            <a:off x="4464179" y="5720366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23C6B51-625E-462A-BBB1-3FC3B29BB96E}"/>
              </a:ext>
            </a:extLst>
          </p:cNvPr>
          <p:cNvSpPr>
            <a:spLocks noChangeAspect="1"/>
          </p:cNvSpPr>
          <p:nvPr/>
        </p:nvSpPr>
        <p:spPr>
          <a:xfrm>
            <a:off x="4481127" y="6067403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9AD3B9-5DF6-4174-A386-DA0894B2250B}"/>
              </a:ext>
            </a:extLst>
          </p:cNvPr>
          <p:cNvSpPr>
            <a:spLocks noChangeAspect="1"/>
          </p:cNvSpPr>
          <p:nvPr/>
        </p:nvSpPr>
        <p:spPr>
          <a:xfrm>
            <a:off x="4464179" y="5467068"/>
            <a:ext cx="265263" cy="198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8D7B244-75E9-48D5-BEEA-736916B5A913}"/>
              </a:ext>
            </a:extLst>
          </p:cNvPr>
          <p:cNvSpPr>
            <a:spLocks noChangeAspect="1"/>
          </p:cNvSpPr>
          <p:nvPr/>
        </p:nvSpPr>
        <p:spPr>
          <a:xfrm>
            <a:off x="4129594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81E3ECA-DF12-4BE1-946F-20ACAD68B47C}"/>
              </a:ext>
            </a:extLst>
          </p:cNvPr>
          <p:cNvSpPr>
            <a:spLocks noChangeAspect="1"/>
          </p:cNvSpPr>
          <p:nvPr/>
        </p:nvSpPr>
        <p:spPr>
          <a:xfrm>
            <a:off x="4810890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E23A0A3-AA64-43A5-9BE2-7F9905963D44}"/>
              </a:ext>
            </a:extLst>
          </p:cNvPr>
          <p:cNvSpPr>
            <a:spLocks noChangeAspect="1"/>
          </p:cNvSpPr>
          <p:nvPr/>
        </p:nvSpPr>
        <p:spPr>
          <a:xfrm>
            <a:off x="5178935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A69FC7C-A9CA-4873-90B6-D4F2309446D2}"/>
              </a:ext>
            </a:extLst>
          </p:cNvPr>
          <p:cNvSpPr>
            <a:spLocks noChangeAspect="1"/>
          </p:cNvSpPr>
          <p:nvPr/>
        </p:nvSpPr>
        <p:spPr>
          <a:xfrm>
            <a:off x="3761549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Name=I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E4A4AEA-DF68-49EC-AF15-FAAFC1CF9583}"/>
              </a:ext>
            </a:extLst>
          </p:cNvPr>
          <p:cNvSpPr>
            <a:spLocks noChangeAspect="1"/>
          </p:cNvSpPr>
          <p:nvPr/>
        </p:nvSpPr>
        <p:spPr>
          <a:xfrm>
            <a:off x="4497589" y="6414440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51795-CB7B-4C06-9DAF-5598A8408398}"/>
              </a:ext>
            </a:extLst>
          </p:cNvPr>
          <p:cNvSpPr txBox="1"/>
          <p:nvPr/>
        </p:nvSpPr>
        <p:spPr>
          <a:xfrm>
            <a:off x="372862" y="747204"/>
            <a:ext cx="1140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Name=I Lt</a:t>
            </a:r>
          </a:p>
        </p:txBody>
      </p:sp>
    </p:spTree>
    <p:extLst>
      <p:ext uri="{BB962C8B-B14F-4D97-AF65-F5344CB8AC3E}">
        <p14:creationId xmlns:p14="http://schemas.microsoft.com/office/powerpoint/2010/main" val="3433925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>
            <a:extLst>
              <a:ext uri="{FF2B5EF4-FFF2-40B4-BE49-F238E27FC236}">
                <a16:creationId xmlns:a16="http://schemas.microsoft.com/office/drawing/2014/main" id="{B889BA8C-0E26-4F3F-8CF7-B18F6ADC2A52}"/>
              </a:ext>
            </a:extLst>
          </p:cNvPr>
          <p:cNvSpPr>
            <a:spLocks noChangeAspect="1"/>
          </p:cNvSpPr>
          <p:nvPr/>
        </p:nvSpPr>
        <p:spPr>
          <a:xfrm>
            <a:off x="4464179" y="5720366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23C6B51-625E-462A-BBB1-3FC3B29BB96E}"/>
              </a:ext>
            </a:extLst>
          </p:cNvPr>
          <p:cNvSpPr>
            <a:spLocks noChangeAspect="1"/>
          </p:cNvSpPr>
          <p:nvPr/>
        </p:nvSpPr>
        <p:spPr>
          <a:xfrm>
            <a:off x="5076155" y="6058525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9AD3B9-5DF6-4174-A386-DA0894B2250B}"/>
              </a:ext>
            </a:extLst>
          </p:cNvPr>
          <p:cNvSpPr>
            <a:spLocks noChangeAspect="1"/>
          </p:cNvSpPr>
          <p:nvPr/>
        </p:nvSpPr>
        <p:spPr>
          <a:xfrm>
            <a:off x="4464179" y="5467068"/>
            <a:ext cx="265263" cy="198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8D7B244-75E9-48D5-BEEA-736916B5A913}"/>
              </a:ext>
            </a:extLst>
          </p:cNvPr>
          <p:cNvSpPr>
            <a:spLocks noChangeAspect="1"/>
          </p:cNvSpPr>
          <p:nvPr/>
        </p:nvSpPr>
        <p:spPr>
          <a:xfrm>
            <a:off x="4129594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81E3ECA-DF12-4BE1-946F-20ACAD68B47C}"/>
              </a:ext>
            </a:extLst>
          </p:cNvPr>
          <p:cNvSpPr>
            <a:spLocks noChangeAspect="1"/>
          </p:cNvSpPr>
          <p:nvPr/>
        </p:nvSpPr>
        <p:spPr>
          <a:xfrm>
            <a:off x="4810890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E23A0A3-AA64-43A5-9BE2-7F9905963D44}"/>
              </a:ext>
            </a:extLst>
          </p:cNvPr>
          <p:cNvSpPr>
            <a:spLocks noChangeAspect="1"/>
          </p:cNvSpPr>
          <p:nvPr/>
        </p:nvSpPr>
        <p:spPr>
          <a:xfrm>
            <a:off x="5178935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A69FC7C-A9CA-4873-90B6-D4F2309446D2}"/>
              </a:ext>
            </a:extLst>
          </p:cNvPr>
          <p:cNvSpPr>
            <a:spLocks noChangeAspect="1"/>
          </p:cNvSpPr>
          <p:nvPr/>
        </p:nvSpPr>
        <p:spPr>
          <a:xfrm>
            <a:off x="3761549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Name=King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E4A4AEA-DF68-49EC-AF15-FAAFC1CF9583}"/>
              </a:ext>
            </a:extLst>
          </p:cNvPr>
          <p:cNvSpPr>
            <a:spLocks noChangeAspect="1"/>
          </p:cNvSpPr>
          <p:nvPr/>
        </p:nvSpPr>
        <p:spPr>
          <a:xfrm>
            <a:off x="4497589" y="6414440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055CB2-423E-44BB-B7F7-7B5AF8BCB657}"/>
              </a:ext>
            </a:extLst>
          </p:cNvPr>
          <p:cNvSpPr txBox="1"/>
          <p:nvPr/>
        </p:nvSpPr>
        <p:spPr>
          <a:xfrm>
            <a:off x="372862" y="680050"/>
            <a:ext cx="1712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Name=Queen Lt</a:t>
            </a:r>
          </a:p>
        </p:txBody>
      </p:sp>
    </p:spTree>
    <p:extLst>
      <p:ext uri="{BB962C8B-B14F-4D97-AF65-F5344CB8AC3E}">
        <p14:creationId xmlns:p14="http://schemas.microsoft.com/office/powerpoint/2010/main" val="2715412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>
            <a:extLst>
              <a:ext uri="{FF2B5EF4-FFF2-40B4-BE49-F238E27FC236}">
                <a16:creationId xmlns:a16="http://schemas.microsoft.com/office/drawing/2014/main" id="{B889BA8C-0E26-4F3F-8CF7-B18F6ADC2A52}"/>
              </a:ext>
            </a:extLst>
          </p:cNvPr>
          <p:cNvSpPr>
            <a:spLocks noChangeAspect="1"/>
          </p:cNvSpPr>
          <p:nvPr/>
        </p:nvSpPr>
        <p:spPr>
          <a:xfrm>
            <a:off x="4464179" y="6008406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23C6B51-625E-462A-BBB1-3FC3B29BB96E}"/>
              </a:ext>
            </a:extLst>
          </p:cNvPr>
          <p:cNvSpPr>
            <a:spLocks noChangeAspect="1"/>
          </p:cNvSpPr>
          <p:nvPr/>
        </p:nvSpPr>
        <p:spPr>
          <a:xfrm>
            <a:off x="5076155" y="6058525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9AD3B9-5DF6-4174-A386-DA0894B2250B}"/>
              </a:ext>
            </a:extLst>
          </p:cNvPr>
          <p:cNvSpPr>
            <a:spLocks noChangeAspect="1"/>
          </p:cNvSpPr>
          <p:nvPr/>
        </p:nvSpPr>
        <p:spPr>
          <a:xfrm>
            <a:off x="4464179" y="5467068"/>
            <a:ext cx="265263" cy="198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8D7B244-75E9-48D5-BEEA-736916B5A913}"/>
              </a:ext>
            </a:extLst>
          </p:cNvPr>
          <p:cNvSpPr>
            <a:spLocks noChangeAspect="1"/>
          </p:cNvSpPr>
          <p:nvPr/>
        </p:nvSpPr>
        <p:spPr>
          <a:xfrm>
            <a:off x="4129594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81E3ECA-DF12-4BE1-946F-20ACAD68B47C}"/>
              </a:ext>
            </a:extLst>
          </p:cNvPr>
          <p:cNvSpPr>
            <a:spLocks noChangeAspect="1"/>
          </p:cNvSpPr>
          <p:nvPr/>
        </p:nvSpPr>
        <p:spPr>
          <a:xfrm>
            <a:off x="4810890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E23A0A3-AA64-43A5-9BE2-7F9905963D44}"/>
              </a:ext>
            </a:extLst>
          </p:cNvPr>
          <p:cNvSpPr>
            <a:spLocks noChangeAspect="1"/>
          </p:cNvSpPr>
          <p:nvPr/>
        </p:nvSpPr>
        <p:spPr>
          <a:xfrm>
            <a:off x="5178935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A69FC7C-A9CA-4873-90B6-D4F2309446D2}"/>
              </a:ext>
            </a:extLst>
          </p:cNvPr>
          <p:cNvSpPr>
            <a:spLocks noChangeAspect="1"/>
          </p:cNvSpPr>
          <p:nvPr/>
        </p:nvSpPr>
        <p:spPr>
          <a:xfrm>
            <a:off x="3761549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Name=King Gun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E4A4AEA-DF68-49EC-AF15-FAAFC1CF9583}"/>
              </a:ext>
            </a:extLst>
          </p:cNvPr>
          <p:cNvSpPr>
            <a:spLocks noChangeAspect="1"/>
          </p:cNvSpPr>
          <p:nvPr/>
        </p:nvSpPr>
        <p:spPr>
          <a:xfrm>
            <a:off x="4497589" y="6414440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055CB2-423E-44BB-B7F7-7B5AF8BCB657}"/>
              </a:ext>
            </a:extLst>
          </p:cNvPr>
          <p:cNvSpPr txBox="1"/>
          <p:nvPr/>
        </p:nvSpPr>
        <p:spPr>
          <a:xfrm>
            <a:off x="372862" y="680050"/>
            <a:ext cx="2155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Name=Queen Gun Lt</a:t>
            </a:r>
          </a:p>
        </p:txBody>
      </p:sp>
    </p:spTree>
    <p:extLst>
      <p:ext uri="{BB962C8B-B14F-4D97-AF65-F5344CB8AC3E}">
        <p14:creationId xmlns:p14="http://schemas.microsoft.com/office/powerpoint/2010/main" val="956610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>
            <a:extLst>
              <a:ext uri="{FF2B5EF4-FFF2-40B4-BE49-F238E27FC236}">
                <a16:creationId xmlns:a16="http://schemas.microsoft.com/office/drawing/2014/main" id="{B889BA8C-0E26-4F3F-8CF7-B18F6ADC2A52}"/>
              </a:ext>
            </a:extLst>
          </p:cNvPr>
          <p:cNvSpPr>
            <a:spLocks noChangeAspect="1"/>
          </p:cNvSpPr>
          <p:nvPr/>
        </p:nvSpPr>
        <p:spPr>
          <a:xfrm>
            <a:off x="4464179" y="6008406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23C6B51-625E-462A-BBB1-3FC3B29BB96E}"/>
              </a:ext>
            </a:extLst>
          </p:cNvPr>
          <p:cNvSpPr>
            <a:spLocks noChangeAspect="1"/>
          </p:cNvSpPr>
          <p:nvPr/>
        </p:nvSpPr>
        <p:spPr>
          <a:xfrm>
            <a:off x="5076155" y="5774440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9AD3B9-5DF6-4174-A386-DA0894B2250B}"/>
              </a:ext>
            </a:extLst>
          </p:cNvPr>
          <p:cNvSpPr>
            <a:spLocks noChangeAspect="1"/>
          </p:cNvSpPr>
          <p:nvPr/>
        </p:nvSpPr>
        <p:spPr>
          <a:xfrm>
            <a:off x="4464179" y="5467068"/>
            <a:ext cx="265263" cy="198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8D7B244-75E9-48D5-BEEA-736916B5A913}"/>
              </a:ext>
            </a:extLst>
          </p:cNvPr>
          <p:cNvSpPr>
            <a:spLocks noChangeAspect="1"/>
          </p:cNvSpPr>
          <p:nvPr/>
        </p:nvSpPr>
        <p:spPr>
          <a:xfrm>
            <a:off x="4129594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81E3ECA-DF12-4BE1-946F-20ACAD68B47C}"/>
              </a:ext>
            </a:extLst>
          </p:cNvPr>
          <p:cNvSpPr>
            <a:spLocks noChangeAspect="1"/>
          </p:cNvSpPr>
          <p:nvPr/>
        </p:nvSpPr>
        <p:spPr>
          <a:xfrm>
            <a:off x="4810890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E23A0A3-AA64-43A5-9BE2-7F9905963D44}"/>
              </a:ext>
            </a:extLst>
          </p:cNvPr>
          <p:cNvSpPr>
            <a:spLocks noChangeAspect="1"/>
          </p:cNvSpPr>
          <p:nvPr/>
        </p:nvSpPr>
        <p:spPr>
          <a:xfrm>
            <a:off x="5178935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A69FC7C-A9CA-4873-90B6-D4F2309446D2}"/>
              </a:ext>
            </a:extLst>
          </p:cNvPr>
          <p:cNvSpPr>
            <a:spLocks noChangeAspect="1"/>
          </p:cNvSpPr>
          <p:nvPr/>
        </p:nvSpPr>
        <p:spPr>
          <a:xfrm>
            <a:off x="3761549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43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Name=King Sniff Gun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E4A4AEA-DF68-49EC-AF15-FAAFC1CF9583}"/>
              </a:ext>
            </a:extLst>
          </p:cNvPr>
          <p:cNvSpPr>
            <a:spLocks noChangeAspect="1"/>
          </p:cNvSpPr>
          <p:nvPr/>
        </p:nvSpPr>
        <p:spPr>
          <a:xfrm>
            <a:off x="4497589" y="6414440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055CB2-423E-44BB-B7F7-7B5AF8BCB657}"/>
              </a:ext>
            </a:extLst>
          </p:cNvPr>
          <p:cNvSpPr txBox="1"/>
          <p:nvPr/>
        </p:nvSpPr>
        <p:spPr>
          <a:xfrm>
            <a:off x="372862" y="680050"/>
            <a:ext cx="2627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Name=Queen Sniff Gun Lt</a:t>
            </a:r>
          </a:p>
        </p:txBody>
      </p:sp>
    </p:spTree>
    <p:extLst>
      <p:ext uri="{BB962C8B-B14F-4D97-AF65-F5344CB8AC3E}">
        <p14:creationId xmlns:p14="http://schemas.microsoft.com/office/powerpoint/2010/main" val="2534419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>
            <a:extLst>
              <a:ext uri="{FF2B5EF4-FFF2-40B4-BE49-F238E27FC236}">
                <a16:creationId xmlns:a16="http://schemas.microsoft.com/office/drawing/2014/main" id="{B889BA8C-0E26-4F3F-8CF7-B18F6ADC2A52}"/>
              </a:ext>
            </a:extLst>
          </p:cNvPr>
          <p:cNvSpPr>
            <a:spLocks noChangeAspect="1"/>
          </p:cNvSpPr>
          <p:nvPr/>
        </p:nvSpPr>
        <p:spPr>
          <a:xfrm>
            <a:off x="4464179" y="5720366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23C6B51-625E-462A-BBB1-3FC3B29BB96E}"/>
              </a:ext>
            </a:extLst>
          </p:cNvPr>
          <p:cNvSpPr>
            <a:spLocks noChangeAspect="1"/>
          </p:cNvSpPr>
          <p:nvPr/>
        </p:nvSpPr>
        <p:spPr>
          <a:xfrm>
            <a:off x="3935632" y="6058525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9AD3B9-5DF6-4174-A386-DA0894B2250B}"/>
              </a:ext>
            </a:extLst>
          </p:cNvPr>
          <p:cNvSpPr>
            <a:spLocks noChangeAspect="1"/>
          </p:cNvSpPr>
          <p:nvPr/>
        </p:nvSpPr>
        <p:spPr>
          <a:xfrm>
            <a:off x="4464179" y="5467068"/>
            <a:ext cx="265263" cy="198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8D7B244-75E9-48D5-BEEA-736916B5A913}"/>
              </a:ext>
            </a:extLst>
          </p:cNvPr>
          <p:cNvSpPr>
            <a:spLocks noChangeAspect="1"/>
          </p:cNvSpPr>
          <p:nvPr/>
        </p:nvSpPr>
        <p:spPr>
          <a:xfrm>
            <a:off x="4129594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81E3ECA-DF12-4BE1-946F-20ACAD68B47C}"/>
              </a:ext>
            </a:extLst>
          </p:cNvPr>
          <p:cNvSpPr>
            <a:spLocks noChangeAspect="1"/>
          </p:cNvSpPr>
          <p:nvPr/>
        </p:nvSpPr>
        <p:spPr>
          <a:xfrm>
            <a:off x="4810890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E23A0A3-AA64-43A5-9BE2-7F9905963D44}"/>
              </a:ext>
            </a:extLst>
          </p:cNvPr>
          <p:cNvSpPr>
            <a:spLocks noChangeAspect="1"/>
          </p:cNvSpPr>
          <p:nvPr/>
        </p:nvSpPr>
        <p:spPr>
          <a:xfrm>
            <a:off x="5178935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A69FC7C-A9CA-4873-90B6-D4F2309446D2}"/>
              </a:ext>
            </a:extLst>
          </p:cNvPr>
          <p:cNvSpPr>
            <a:spLocks noChangeAspect="1"/>
          </p:cNvSpPr>
          <p:nvPr/>
        </p:nvSpPr>
        <p:spPr>
          <a:xfrm>
            <a:off x="3761549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48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Name=King Lt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E4A4AEA-DF68-49EC-AF15-FAAFC1CF9583}"/>
              </a:ext>
            </a:extLst>
          </p:cNvPr>
          <p:cNvSpPr>
            <a:spLocks noChangeAspect="1"/>
          </p:cNvSpPr>
          <p:nvPr/>
        </p:nvSpPr>
        <p:spPr>
          <a:xfrm>
            <a:off x="4497589" y="6414440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2E82C8-A751-4DFC-AE91-DAC654967329}"/>
              </a:ext>
            </a:extLst>
          </p:cNvPr>
          <p:cNvSpPr txBox="1"/>
          <p:nvPr/>
        </p:nvSpPr>
        <p:spPr>
          <a:xfrm>
            <a:off x="372862" y="809347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Name=Queen </a:t>
            </a:r>
            <a:r>
              <a:rPr lang="en-US" dirty="0" err="1"/>
              <a:t>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507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>
            <a:extLst>
              <a:ext uri="{FF2B5EF4-FFF2-40B4-BE49-F238E27FC236}">
                <a16:creationId xmlns:a16="http://schemas.microsoft.com/office/drawing/2014/main" id="{B889BA8C-0E26-4F3F-8CF7-B18F6ADC2A52}"/>
              </a:ext>
            </a:extLst>
          </p:cNvPr>
          <p:cNvSpPr>
            <a:spLocks noChangeAspect="1"/>
          </p:cNvSpPr>
          <p:nvPr/>
        </p:nvSpPr>
        <p:spPr>
          <a:xfrm>
            <a:off x="4464177" y="6058525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23C6B51-625E-462A-BBB1-3FC3B29BB96E}"/>
              </a:ext>
            </a:extLst>
          </p:cNvPr>
          <p:cNvSpPr>
            <a:spLocks noChangeAspect="1"/>
          </p:cNvSpPr>
          <p:nvPr/>
        </p:nvSpPr>
        <p:spPr>
          <a:xfrm>
            <a:off x="3935632" y="6058525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9AD3B9-5DF6-4174-A386-DA0894B2250B}"/>
              </a:ext>
            </a:extLst>
          </p:cNvPr>
          <p:cNvSpPr>
            <a:spLocks noChangeAspect="1"/>
          </p:cNvSpPr>
          <p:nvPr/>
        </p:nvSpPr>
        <p:spPr>
          <a:xfrm>
            <a:off x="4464179" y="5467068"/>
            <a:ext cx="265263" cy="198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8D7B244-75E9-48D5-BEEA-736916B5A913}"/>
              </a:ext>
            </a:extLst>
          </p:cNvPr>
          <p:cNvSpPr>
            <a:spLocks noChangeAspect="1"/>
          </p:cNvSpPr>
          <p:nvPr/>
        </p:nvSpPr>
        <p:spPr>
          <a:xfrm>
            <a:off x="4129594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81E3ECA-DF12-4BE1-946F-20ACAD68B47C}"/>
              </a:ext>
            </a:extLst>
          </p:cNvPr>
          <p:cNvSpPr>
            <a:spLocks noChangeAspect="1"/>
          </p:cNvSpPr>
          <p:nvPr/>
        </p:nvSpPr>
        <p:spPr>
          <a:xfrm>
            <a:off x="4810890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E23A0A3-AA64-43A5-9BE2-7F9905963D44}"/>
              </a:ext>
            </a:extLst>
          </p:cNvPr>
          <p:cNvSpPr>
            <a:spLocks noChangeAspect="1"/>
          </p:cNvSpPr>
          <p:nvPr/>
        </p:nvSpPr>
        <p:spPr>
          <a:xfrm>
            <a:off x="5178935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A69FC7C-A9CA-4873-90B6-D4F2309446D2}"/>
              </a:ext>
            </a:extLst>
          </p:cNvPr>
          <p:cNvSpPr>
            <a:spLocks noChangeAspect="1"/>
          </p:cNvSpPr>
          <p:nvPr/>
        </p:nvSpPr>
        <p:spPr>
          <a:xfrm>
            <a:off x="3761549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929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Name=King Gun Lt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E4A4AEA-DF68-49EC-AF15-FAAFC1CF9583}"/>
              </a:ext>
            </a:extLst>
          </p:cNvPr>
          <p:cNvSpPr>
            <a:spLocks noChangeAspect="1"/>
          </p:cNvSpPr>
          <p:nvPr/>
        </p:nvSpPr>
        <p:spPr>
          <a:xfrm>
            <a:off x="4497589" y="6414440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2E82C8-A751-4DFC-AE91-DAC654967329}"/>
              </a:ext>
            </a:extLst>
          </p:cNvPr>
          <p:cNvSpPr txBox="1"/>
          <p:nvPr/>
        </p:nvSpPr>
        <p:spPr>
          <a:xfrm>
            <a:off x="372862" y="809347"/>
            <a:ext cx="218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Name=Queen Gun </a:t>
            </a:r>
            <a:r>
              <a:rPr lang="en-US" dirty="0" err="1"/>
              <a:t>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296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>
            <a:extLst>
              <a:ext uri="{FF2B5EF4-FFF2-40B4-BE49-F238E27FC236}">
                <a16:creationId xmlns:a16="http://schemas.microsoft.com/office/drawing/2014/main" id="{B889BA8C-0E26-4F3F-8CF7-B18F6ADC2A52}"/>
              </a:ext>
            </a:extLst>
          </p:cNvPr>
          <p:cNvSpPr>
            <a:spLocks noChangeAspect="1"/>
          </p:cNvSpPr>
          <p:nvPr/>
        </p:nvSpPr>
        <p:spPr>
          <a:xfrm>
            <a:off x="4464177" y="6058525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23C6B51-625E-462A-BBB1-3FC3B29BB96E}"/>
              </a:ext>
            </a:extLst>
          </p:cNvPr>
          <p:cNvSpPr>
            <a:spLocks noChangeAspect="1"/>
          </p:cNvSpPr>
          <p:nvPr/>
        </p:nvSpPr>
        <p:spPr>
          <a:xfrm>
            <a:off x="3935632" y="5783316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9AD3B9-5DF6-4174-A386-DA0894B2250B}"/>
              </a:ext>
            </a:extLst>
          </p:cNvPr>
          <p:cNvSpPr>
            <a:spLocks noChangeAspect="1"/>
          </p:cNvSpPr>
          <p:nvPr/>
        </p:nvSpPr>
        <p:spPr>
          <a:xfrm>
            <a:off x="4464179" y="5467068"/>
            <a:ext cx="265263" cy="198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8D7B244-75E9-48D5-BEEA-736916B5A913}"/>
              </a:ext>
            </a:extLst>
          </p:cNvPr>
          <p:cNvSpPr>
            <a:spLocks noChangeAspect="1"/>
          </p:cNvSpPr>
          <p:nvPr/>
        </p:nvSpPr>
        <p:spPr>
          <a:xfrm>
            <a:off x="4129594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81E3ECA-DF12-4BE1-946F-20ACAD68B47C}"/>
              </a:ext>
            </a:extLst>
          </p:cNvPr>
          <p:cNvSpPr>
            <a:spLocks noChangeAspect="1"/>
          </p:cNvSpPr>
          <p:nvPr/>
        </p:nvSpPr>
        <p:spPr>
          <a:xfrm>
            <a:off x="4810890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E23A0A3-AA64-43A5-9BE2-7F9905963D44}"/>
              </a:ext>
            </a:extLst>
          </p:cNvPr>
          <p:cNvSpPr>
            <a:spLocks noChangeAspect="1"/>
          </p:cNvSpPr>
          <p:nvPr/>
        </p:nvSpPr>
        <p:spPr>
          <a:xfrm>
            <a:off x="5178935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A69FC7C-A9CA-4873-90B6-D4F2309446D2}"/>
              </a:ext>
            </a:extLst>
          </p:cNvPr>
          <p:cNvSpPr>
            <a:spLocks noChangeAspect="1"/>
          </p:cNvSpPr>
          <p:nvPr/>
        </p:nvSpPr>
        <p:spPr>
          <a:xfrm>
            <a:off x="3761549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401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Name=King Sniff Gun Lt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E4A4AEA-DF68-49EC-AF15-FAAFC1CF9583}"/>
              </a:ext>
            </a:extLst>
          </p:cNvPr>
          <p:cNvSpPr>
            <a:spLocks noChangeAspect="1"/>
          </p:cNvSpPr>
          <p:nvPr/>
        </p:nvSpPr>
        <p:spPr>
          <a:xfrm>
            <a:off x="4497589" y="6414440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2E82C8-A751-4DFC-AE91-DAC654967329}"/>
              </a:ext>
            </a:extLst>
          </p:cNvPr>
          <p:cNvSpPr txBox="1"/>
          <p:nvPr/>
        </p:nvSpPr>
        <p:spPr>
          <a:xfrm>
            <a:off x="372862" y="809347"/>
            <a:ext cx="2659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Name=Queen Sniff Gun </a:t>
            </a:r>
            <a:r>
              <a:rPr lang="en-US" dirty="0" err="1"/>
              <a:t>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384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>
            <a:extLst>
              <a:ext uri="{FF2B5EF4-FFF2-40B4-BE49-F238E27FC236}">
                <a16:creationId xmlns:a16="http://schemas.microsoft.com/office/drawing/2014/main" id="{B889BA8C-0E26-4F3F-8CF7-B18F6ADC2A52}"/>
              </a:ext>
            </a:extLst>
          </p:cNvPr>
          <p:cNvSpPr>
            <a:spLocks noChangeAspect="1"/>
          </p:cNvSpPr>
          <p:nvPr/>
        </p:nvSpPr>
        <p:spPr>
          <a:xfrm>
            <a:off x="4464179" y="5720366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9AD3B9-5DF6-4174-A386-DA0894B2250B}"/>
              </a:ext>
            </a:extLst>
          </p:cNvPr>
          <p:cNvSpPr>
            <a:spLocks noChangeAspect="1"/>
          </p:cNvSpPr>
          <p:nvPr/>
        </p:nvSpPr>
        <p:spPr>
          <a:xfrm>
            <a:off x="4464179" y="5467068"/>
            <a:ext cx="265263" cy="198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8D7B244-75E9-48D5-BEEA-736916B5A913}"/>
              </a:ext>
            </a:extLst>
          </p:cNvPr>
          <p:cNvSpPr>
            <a:spLocks noChangeAspect="1"/>
          </p:cNvSpPr>
          <p:nvPr/>
        </p:nvSpPr>
        <p:spPr>
          <a:xfrm>
            <a:off x="4129594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81E3ECA-DF12-4BE1-946F-20ACAD68B47C}"/>
              </a:ext>
            </a:extLst>
          </p:cNvPr>
          <p:cNvSpPr>
            <a:spLocks noChangeAspect="1"/>
          </p:cNvSpPr>
          <p:nvPr/>
        </p:nvSpPr>
        <p:spPr>
          <a:xfrm>
            <a:off x="4810890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E23A0A3-AA64-43A5-9BE2-7F9905963D44}"/>
              </a:ext>
            </a:extLst>
          </p:cNvPr>
          <p:cNvSpPr>
            <a:spLocks noChangeAspect="1"/>
          </p:cNvSpPr>
          <p:nvPr/>
        </p:nvSpPr>
        <p:spPr>
          <a:xfrm>
            <a:off x="5178935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A69FC7C-A9CA-4873-90B6-D4F2309446D2}"/>
              </a:ext>
            </a:extLst>
          </p:cNvPr>
          <p:cNvSpPr>
            <a:spLocks noChangeAspect="1"/>
          </p:cNvSpPr>
          <p:nvPr/>
        </p:nvSpPr>
        <p:spPr>
          <a:xfrm>
            <a:off x="3761549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Name=Lancer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E4A4AEA-DF68-49EC-AF15-FAAFC1CF9583}"/>
              </a:ext>
            </a:extLst>
          </p:cNvPr>
          <p:cNvSpPr>
            <a:spLocks noChangeAspect="1"/>
          </p:cNvSpPr>
          <p:nvPr/>
        </p:nvSpPr>
        <p:spPr>
          <a:xfrm>
            <a:off x="4488711" y="6121472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14BAA5-4DD2-4A3B-93CC-1EBEAEF7812B}"/>
              </a:ext>
            </a:extLst>
          </p:cNvPr>
          <p:cNvSpPr txBox="1"/>
          <p:nvPr/>
        </p:nvSpPr>
        <p:spPr>
          <a:xfrm>
            <a:off x="372862" y="680050"/>
            <a:ext cx="1706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Name=Lancer Lt</a:t>
            </a:r>
          </a:p>
        </p:txBody>
      </p:sp>
    </p:spTree>
    <p:extLst>
      <p:ext uri="{BB962C8B-B14F-4D97-AF65-F5344CB8AC3E}">
        <p14:creationId xmlns:p14="http://schemas.microsoft.com/office/powerpoint/2010/main" val="2742955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>
            <a:extLst>
              <a:ext uri="{FF2B5EF4-FFF2-40B4-BE49-F238E27FC236}">
                <a16:creationId xmlns:a16="http://schemas.microsoft.com/office/drawing/2014/main" id="{B889BA8C-0E26-4F3F-8CF7-B18F6ADC2A52}"/>
              </a:ext>
            </a:extLst>
          </p:cNvPr>
          <p:cNvSpPr>
            <a:spLocks noChangeAspect="1"/>
          </p:cNvSpPr>
          <p:nvPr/>
        </p:nvSpPr>
        <p:spPr>
          <a:xfrm>
            <a:off x="4497589" y="6143781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9AD3B9-5DF6-4174-A386-DA0894B2250B}"/>
              </a:ext>
            </a:extLst>
          </p:cNvPr>
          <p:cNvSpPr>
            <a:spLocks noChangeAspect="1"/>
          </p:cNvSpPr>
          <p:nvPr/>
        </p:nvSpPr>
        <p:spPr>
          <a:xfrm>
            <a:off x="4464179" y="5467068"/>
            <a:ext cx="265263" cy="198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8D7B244-75E9-48D5-BEEA-736916B5A913}"/>
              </a:ext>
            </a:extLst>
          </p:cNvPr>
          <p:cNvSpPr>
            <a:spLocks noChangeAspect="1"/>
          </p:cNvSpPr>
          <p:nvPr/>
        </p:nvSpPr>
        <p:spPr>
          <a:xfrm>
            <a:off x="4129594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81E3ECA-DF12-4BE1-946F-20ACAD68B47C}"/>
              </a:ext>
            </a:extLst>
          </p:cNvPr>
          <p:cNvSpPr>
            <a:spLocks noChangeAspect="1"/>
          </p:cNvSpPr>
          <p:nvPr/>
        </p:nvSpPr>
        <p:spPr>
          <a:xfrm>
            <a:off x="4810890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E23A0A3-AA64-43A5-9BE2-7F9905963D44}"/>
              </a:ext>
            </a:extLst>
          </p:cNvPr>
          <p:cNvSpPr>
            <a:spLocks noChangeAspect="1"/>
          </p:cNvSpPr>
          <p:nvPr/>
        </p:nvSpPr>
        <p:spPr>
          <a:xfrm>
            <a:off x="5178935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A69FC7C-A9CA-4873-90B6-D4F2309446D2}"/>
              </a:ext>
            </a:extLst>
          </p:cNvPr>
          <p:cNvSpPr>
            <a:spLocks noChangeAspect="1"/>
          </p:cNvSpPr>
          <p:nvPr/>
        </p:nvSpPr>
        <p:spPr>
          <a:xfrm>
            <a:off x="3761549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8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Name=A Gun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E4A4AEA-DF68-49EC-AF15-FAAFC1CF9583}"/>
              </a:ext>
            </a:extLst>
          </p:cNvPr>
          <p:cNvSpPr>
            <a:spLocks noChangeAspect="1"/>
          </p:cNvSpPr>
          <p:nvPr/>
        </p:nvSpPr>
        <p:spPr>
          <a:xfrm>
            <a:off x="5028257" y="6143781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D7FBAB-0340-4F36-B377-F1439A654307}"/>
              </a:ext>
            </a:extLst>
          </p:cNvPr>
          <p:cNvSpPr txBox="1"/>
          <p:nvPr/>
        </p:nvSpPr>
        <p:spPr>
          <a:xfrm>
            <a:off x="372862" y="680050"/>
            <a:ext cx="1650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Name=B Gun Lt</a:t>
            </a:r>
          </a:p>
        </p:txBody>
      </p:sp>
    </p:spTree>
    <p:extLst>
      <p:ext uri="{BB962C8B-B14F-4D97-AF65-F5344CB8AC3E}">
        <p14:creationId xmlns:p14="http://schemas.microsoft.com/office/powerpoint/2010/main" val="27912172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>
            <a:extLst>
              <a:ext uri="{FF2B5EF4-FFF2-40B4-BE49-F238E27FC236}">
                <a16:creationId xmlns:a16="http://schemas.microsoft.com/office/drawing/2014/main" id="{B889BA8C-0E26-4F3F-8CF7-B18F6ADC2A52}"/>
              </a:ext>
            </a:extLst>
          </p:cNvPr>
          <p:cNvSpPr>
            <a:spLocks noChangeAspect="1"/>
          </p:cNvSpPr>
          <p:nvPr/>
        </p:nvSpPr>
        <p:spPr>
          <a:xfrm>
            <a:off x="4464179" y="5720366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9AD3B9-5DF6-4174-A386-DA0894B2250B}"/>
              </a:ext>
            </a:extLst>
          </p:cNvPr>
          <p:cNvSpPr>
            <a:spLocks noChangeAspect="1"/>
          </p:cNvSpPr>
          <p:nvPr/>
        </p:nvSpPr>
        <p:spPr>
          <a:xfrm>
            <a:off x="4464179" y="5467068"/>
            <a:ext cx="265263" cy="198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8D7B244-75E9-48D5-BEEA-736916B5A913}"/>
              </a:ext>
            </a:extLst>
          </p:cNvPr>
          <p:cNvSpPr>
            <a:spLocks noChangeAspect="1"/>
          </p:cNvSpPr>
          <p:nvPr/>
        </p:nvSpPr>
        <p:spPr>
          <a:xfrm>
            <a:off x="4129594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81E3ECA-DF12-4BE1-946F-20ACAD68B47C}"/>
              </a:ext>
            </a:extLst>
          </p:cNvPr>
          <p:cNvSpPr>
            <a:spLocks noChangeAspect="1"/>
          </p:cNvSpPr>
          <p:nvPr/>
        </p:nvSpPr>
        <p:spPr>
          <a:xfrm>
            <a:off x="4810890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E23A0A3-AA64-43A5-9BE2-7F9905963D44}"/>
              </a:ext>
            </a:extLst>
          </p:cNvPr>
          <p:cNvSpPr>
            <a:spLocks noChangeAspect="1"/>
          </p:cNvSpPr>
          <p:nvPr/>
        </p:nvSpPr>
        <p:spPr>
          <a:xfrm>
            <a:off x="5178935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A69FC7C-A9CA-4873-90B6-D4F2309446D2}"/>
              </a:ext>
            </a:extLst>
          </p:cNvPr>
          <p:cNvSpPr>
            <a:spLocks noChangeAspect="1"/>
          </p:cNvSpPr>
          <p:nvPr/>
        </p:nvSpPr>
        <p:spPr>
          <a:xfrm>
            <a:off x="3761549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Name=S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E4A4AEA-DF68-49EC-AF15-FAAFC1CF9583}"/>
              </a:ext>
            </a:extLst>
          </p:cNvPr>
          <p:cNvSpPr>
            <a:spLocks noChangeAspect="1"/>
          </p:cNvSpPr>
          <p:nvPr/>
        </p:nvSpPr>
        <p:spPr>
          <a:xfrm>
            <a:off x="4497589" y="6414440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14BAA5-4DD2-4A3B-93CC-1EBEAEF7812B}"/>
              </a:ext>
            </a:extLst>
          </p:cNvPr>
          <p:cNvSpPr txBox="1"/>
          <p:nvPr/>
        </p:nvSpPr>
        <p:spPr>
          <a:xfrm>
            <a:off x="372862" y="680050"/>
            <a:ext cx="118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Name=S Lt</a:t>
            </a:r>
          </a:p>
        </p:txBody>
      </p:sp>
    </p:spTree>
    <p:extLst>
      <p:ext uri="{BB962C8B-B14F-4D97-AF65-F5344CB8AC3E}">
        <p14:creationId xmlns:p14="http://schemas.microsoft.com/office/powerpoint/2010/main" val="2673208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>
            <a:extLst>
              <a:ext uri="{FF2B5EF4-FFF2-40B4-BE49-F238E27FC236}">
                <a16:creationId xmlns:a16="http://schemas.microsoft.com/office/drawing/2014/main" id="{B889BA8C-0E26-4F3F-8CF7-B18F6ADC2A52}"/>
              </a:ext>
            </a:extLst>
          </p:cNvPr>
          <p:cNvSpPr>
            <a:spLocks noChangeAspect="1"/>
          </p:cNvSpPr>
          <p:nvPr/>
        </p:nvSpPr>
        <p:spPr>
          <a:xfrm>
            <a:off x="4464179" y="6031085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9AD3B9-5DF6-4174-A386-DA0894B2250B}"/>
              </a:ext>
            </a:extLst>
          </p:cNvPr>
          <p:cNvSpPr>
            <a:spLocks noChangeAspect="1"/>
          </p:cNvSpPr>
          <p:nvPr/>
        </p:nvSpPr>
        <p:spPr>
          <a:xfrm>
            <a:off x="4464179" y="5467068"/>
            <a:ext cx="265263" cy="198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8D7B244-75E9-48D5-BEEA-736916B5A913}"/>
              </a:ext>
            </a:extLst>
          </p:cNvPr>
          <p:cNvSpPr>
            <a:spLocks noChangeAspect="1"/>
          </p:cNvSpPr>
          <p:nvPr/>
        </p:nvSpPr>
        <p:spPr>
          <a:xfrm>
            <a:off x="4129594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81E3ECA-DF12-4BE1-946F-20ACAD68B47C}"/>
              </a:ext>
            </a:extLst>
          </p:cNvPr>
          <p:cNvSpPr>
            <a:spLocks noChangeAspect="1"/>
          </p:cNvSpPr>
          <p:nvPr/>
        </p:nvSpPr>
        <p:spPr>
          <a:xfrm>
            <a:off x="4810890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E23A0A3-AA64-43A5-9BE2-7F9905963D44}"/>
              </a:ext>
            </a:extLst>
          </p:cNvPr>
          <p:cNvSpPr>
            <a:spLocks noChangeAspect="1"/>
          </p:cNvSpPr>
          <p:nvPr/>
        </p:nvSpPr>
        <p:spPr>
          <a:xfrm>
            <a:off x="5178935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A69FC7C-A9CA-4873-90B6-D4F2309446D2}"/>
              </a:ext>
            </a:extLst>
          </p:cNvPr>
          <p:cNvSpPr>
            <a:spLocks noChangeAspect="1"/>
          </p:cNvSpPr>
          <p:nvPr/>
        </p:nvSpPr>
        <p:spPr>
          <a:xfrm>
            <a:off x="3761549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Name=S Gun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E4A4AEA-DF68-49EC-AF15-FAAFC1CF9583}"/>
              </a:ext>
            </a:extLst>
          </p:cNvPr>
          <p:cNvSpPr>
            <a:spLocks noChangeAspect="1"/>
          </p:cNvSpPr>
          <p:nvPr/>
        </p:nvSpPr>
        <p:spPr>
          <a:xfrm>
            <a:off x="4464177" y="6396154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14BAA5-4DD2-4A3B-93CC-1EBEAEF7812B}"/>
              </a:ext>
            </a:extLst>
          </p:cNvPr>
          <p:cNvSpPr txBox="1"/>
          <p:nvPr/>
        </p:nvSpPr>
        <p:spPr>
          <a:xfrm>
            <a:off x="372862" y="680050"/>
            <a:ext cx="1631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Name=S Gun Lt</a:t>
            </a:r>
          </a:p>
        </p:txBody>
      </p:sp>
    </p:spTree>
    <p:extLst>
      <p:ext uri="{BB962C8B-B14F-4D97-AF65-F5344CB8AC3E}">
        <p14:creationId xmlns:p14="http://schemas.microsoft.com/office/powerpoint/2010/main" val="832452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>
            <a:extLst>
              <a:ext uri="{FF2B5EF4-FFF2-40B4-BE49-F238E27FC236}">
                <a16:creationId xmlns:a16="http://schemas.microsoft.com/office/drawing/2014/main" id="{B889BA8C-0E26-4F3F-8CF7-B18F6ADC2A52}"/>
              </a:ext>
            </a:extLst>
          </p:cNvPr>
          <p:cNvSpPr>
            <a:spLocks noChangeAspect="1"/>
          </p:cNvSpPr>
          <p:nvPr/>
        </p:nvSpPr>
        <p:spPr>
          <a:xfrm>
            <a:off x="4497589" y="5699898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9AD3B9-5DF6-4174-A386-DA0894B2250B}"/>
              </a:ext>
            </a:extLst>
          </p:cNvPr>
          <p:cNvSpPr>
            <a:spLocks noChangeAspect="1"/>
          </p:cNvSpPr>
          <p:nvPr/>
        </p:nvSpPr>
        <p:spPr>
          <a:xfrm>
            <a:off x="4464179" y="5467068"/>
            <a:ext cx="265263" cy="198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8D7B244-75E9-48D5-BEEA-736916B5A913}"/>
              </a:ext>
            </a:extLst>
          </p:cNvPr>
          <p:cNvSpPr>
            <a:spLocks noChangeAspect="1"/>
          </p:cNvSpPr>
          <p:nvPr/>
        </p:nvSpPr>
        <p:spPr>
          <a:xfrm>
            <a:off x="4129594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81E3ECA-DF12-4BE1-946F-20ACAD68B47C}"/>
              </a:ext>
            </a:extLst>
          </p:cNvPr>
          <p:cNvSpPr>
            <a:spLocks noChangeAspect="1"/>
          </p:cNvSpPr>
          <p:nvPr/>
        </p:nvSpPr>
        <p:spPr>
          <a:xfrm>
            <a:off x="4810890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E23A0A3-AA64-43A5-9BE2-7F9905963D44}"/>
              </a:ext>
            </a:extLst>
          </p:cNvPr>
          <p:cNvSpPr>
            <a:spLocks noChangeAspect="1"/>
          </p:cNvSpPr>
          <p:nvPr/>
        </p:nvSpPr>
        <p:spPr>
          <a:xfrm>
            <a:off x="5178935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A69FC7C-A9CA-4873-90B6-D4F2309446D2}"/>
              </a:ext>
            </a:extLst>
          </p:cNvPr>
          <p:cNvSpPr>
            <a:spLocks noChangeAspect="1"/>
          </p:cNvSpPr>
          <p:nvPr/>
        </p:nvSpPr>
        <p:spPr>
          <a:xfrm>
            <a:off x="3761549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215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Name=A Lt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E4A4AEA-DF68-49EC-AF15-FAAFC1CF9583}"/>
              </a:ext>
            </a:extLst>
          </p:cNvPr>
          <p:cNvSpPr>
            <a:spLocks noChangeAspect="1"/>
          </p:cNvSpPr>
          <p:nvPr/>
        </p:nvSpPr>
        <p:spPr>
          <a:xfrm>
            <a:off x="3932122" y="6143781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06B8E9-EF10-4797-A30D-5E22721E90AE}"/>
              </a:ext>
            </a:extLst>
          </p:cNvPr>
          <p:cNvSpPr txBox="1"/>
          <p:nvPr/>
        </p:nvSpPr>
        <p:spPr>
          <a:xfrm>
            <a:off x="372861" y="782714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Name=B </a:t>
            </a:r>
            <a:r>
              <a:rPr lang="en-US" dirty="0" err="1"/>
              <a:t>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372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>
            <a:extLst>
              <a:ext uri="{FF2B5EF4-FFF2-40B4-BE49-F238E27FC236}">
                <a16:creationId xmlns:a16="http://schemas.microsoft.com/office/drawing/2014/main" id="{B889BA8C-0E26-4F3F-8CF7-B18F6ADC2A52}"/>
              </a:ext>
            </a:extLst>
          </p:cNvPr>
          <p:cNvSpPr>
            <a:spLocks noChangeAspect="1"/>
          </p:cNvSpPr>
          <p:nvPr/>
        </p:nvSpPr>
        <p:spPr>
          <a:xfrm>
            <a:off x="4497589" y="6143781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9AD3B9-5DF6-4174-A386-DA0894B2250B}"/>
              </a:ext>
            </a:extLst>
          </p:cNvPr>
          <p:cNvSpPr>
            <a:spLocks noChangeAspect="1"/>
          </p:cNvSpPr>
          <p:nvPr/>
        </p:nvSpPr>
        <p:spPr>
          <a:xfrm>
            <a:off x="4464179" y="5467068"/>
            <a:ext cx="265263" cy="198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8D7B244-75E9-48D5-BEEA-736916B5A913}"/>
              </a:ext>
            </a:extLst>
          </p:cNvPr>
          <p:cNvSpPr>
            <a:spLocks noChangeAspect="1"/>
          </p:cNvSpPr>
          <p:nvPr/>
        </p:nvSpPr>
        <p:spPr>
          <a:xfrm>
            <a:off x="4129594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81E3ECA-DF12-4BE1-946F-20ACAD68B47C}"/>
              </a:ext>
            </a:extLst>
          </p:cNvPr>
          <p:cNvSpPr>
            <a:spLocks noChangeAspect="1"/>
          </p:cNvSpPr>
          <p:nvPr/>
        </p:nvSpPr>
        <p:spPr>
          <a:xfrm>
            <a:off x="4810890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E23A0A3-AA64-43A5-9BE2-7F9905963D44}"/>
              </a:ext>
            </a:extLst>
          </p:cNvPr>
          <p:cNvSpPr>
            <a:spLocks noChangeAspect="1"/>
          </p:cNvSpPr>
          <p:nvPr/>
        </p:nvSpPr>
        <p:spPr>
          <a:xfrm>
            <a:off x="5178935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A69FC7C-A9CA-4873-90B6-D4F2309446D2}"/>
              </a:ext>
            </a:extLst>
          </p:cNvPr>
          <p:cNvSpPr>
            <a:spLocks noChangeAspect="1"/>
          </p:cNvSpPr>
          <p:nvPr/>
        </p:nvSpPr>
        <p:spPr>
          <a:xfrm>
            <a:off x="3761549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58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Name=A Gun Lt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E4A4AEA-DF68-49EC-AF15-FAAFC1CF9583}"/>
              </a:ext>
            </a:extLst>
          </p:cNvPr>
          <p:cNvSpPr>
            <a:spLocks noChangeAspect="1"/>
          </p:cNvSpPr>
          <p:nvPr/>
        </p:nvSpPr>
        <p:spPr>
          <a:xfrm>
            <a:off x="3932122" y="6143781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06B8E9-EF10-4797-A30D-5E22721E90AE}"/>
              </a:ext>
            </a:extLst>
          </p:cNvPr>
          <p:cNvSpPr txBox="1"/>
          <p:nvPr/>
        </p:nvSpPr>
        <p:spPr>
          <a:xfrm>
            <a:off x="372861" y="782714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Name=B Gun </a:t>
            </a:r>
            <a:r>
              <a:rPr lang="en-US" dirty="0" err="1"/>
              <a:t>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843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>
            <a:extLst>
              <a:ext uri="{FF2B5EF4-FFF2-40B4-BE49-F238E27FC236}">
                <a16:creationId xmlns:a16="http://schemas.microsoft.com/office/drawing/2014/main" id="{B889BA8C-0E26-4F3F-8CF7-B18F6ADC2A52}"/>
              </a:ext>
            </a:extLst>
          </p:cNvPr>
          <p:cNvSpPr>
            <a:spLocks noChangeAspect="1"/>
          </p:cNvSpPr>
          <p:nvPr/>
        </p:nvSpPr>
        <p:spPr>
          <a:xfrm>
            <a:off x="4497589" y="5726531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9AD3B9-5DF6-4174-A386-DA0894B2250B}"/>
              </a:ext>
            </a:extLst>
          </p:cNvPr>
          <p:cNvSpPr>
            <a:spLocks noChangeAspect="1"/>
          </p:cNvSpPr>
          <p:nvPr/>
        </p:nvSpPr>
        <p:spPr>
          <a:xfrm>
            <a:off x="4464179" y="5467068"/>
            <a:ext cx="265263" cy="198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8D7B244-75E9-48D5-BEEA-736916B5A913}"/>
              </a:ext>
            </a:extLst>
          </p:cNvPr>
          <p:cNvSpPr>
            <a:spLocks noChangeAspect="1"/>
          </p:cNvSpPr>
          <p:nvPr/>
        </p:nvSpPr>
        <p:spPr>
          <a:xfrm>
            <a:off x="4129594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81E3ECA-DF12-4BE1-946F-20ACAD68B47C}"/>
              </a:ext>
            </a:extLst>
          </p:cNvPr>
          <p:cNvSpPr>
            <a:spLocks noChangeAspect="1"/>
          </p:cNvSpPr>
          <p:nvPr/>
        </p:nvSpPr>
        <p:spPr>
          <a:xfrm>
            <a:off x="4810890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E23A0A3-AA64-43A5-9BE2-7F9905963D44}"/>
              </a:ext>
            </a:extLst>
          </p:cNvPr>
          <p:cNvSpPr>
            <a:spLocks noChangeAspect="1"/>
          </p:cNvSpPr>
          <p:nvPr/>
        </p:nvSpPr>
        <p:spPr>
          <a:xfrm>
            <a:off x="5178935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A69FC7C-A9CA-4873-90B6-D4F2309446D2}"/>
              </a:ext>
            </a:extLst>
          </p:cNvPr>
          <p:cNvSpPr>
            <a:spLocks noChangeAspect="1"/>
          </p:cNvSpPr>
          <p:nvPr/>
        </p:nvSpPr>
        <p:spPr>
          <a:xfrm>
            <a:off x="3761549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Name=C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E4A4AEA-DF68-49EC-AF15-FAAFC1CF9583}"/>
              </a:ext>
            </a:extLst>
          </p:cNvPr>
          <p:cNvSpPr>
            <a:spLocks noChangeAspect="1"/>
          </p:cNvSpPr>
          <p:nvPr/>
        </p:nvSpPr>
        <p:spPr>
          <a:xfrm>
            <a:off x="3932122" y="6143781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06B8E9-EF10-4797-A30D-5E22721E90AE}"/>
              </a:ext>
            </a:extLst>
          </p:cNvPr>
          <p:cNvSpPr txBox="1"/>
          <p:nvPr/>
        </p:nvSpPr>
        <p:spPr>
          <a:xfrm>
            <a:off x="372861" y="782714"/>
            <a:ext cx="1225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Name=D Lt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178E27E-828C-4367-A88B-EA705959F514}"/>
              </a:ext>
            </a:extLst>
          </p:cNvPr>
          <p:cNvSpPr>
            <a:spLocks noChangeAspect="1"/>
          </p:cNvSpPr>
          <p:nvPr/>
        </p:nvSpPr>
        <p:spPr>
          <a:xfrm>
            <a:off x="5046302" y="6143781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300194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>
            <a:extLst>
              <a:ext uri="{FF2B5EF4-FFF2-40B4-BE49-F238E27FC236}">
                <a16:creationId xmlns:a16="http://schemas.microsoft.com/office/drawing/2014/main" id="{B889BA8C-0E26-4F3F-8CF7-B18F6ADC2A52}"/>
              </a:ext>
            </a:extLst>
          </p:cNvPr>
          <p:cNvSpPr>
            <a:spLocks noChangeAspect="1"/>
          </p:cNvSpPr>
          <p:nvPr/>
        </p:nvSpPr>
        <p:spPr>
          <a:xfrm>
            <a:off x="4497589" y="6143781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9AD3B9-5DF6-4174-A386-DA0894B2250B}"/>
              </a:ext>
            </a:extLst>
          </p:cNvPr>
          <p:cNvSpPr>
            <a:spLocks noChangeAspect="1"/>
          </p:cNvSpPr>
          <p:nvPr/>
        </p:nvSpPr>
        <p:spPr>
          <a:xfrm>
            <a:off x="4464179" y="5467068"/>
            <a:ext cx="265263" cy="198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8D7B244-75E9-48D5-BEEA-736916B5A913}"/>
              </a:ext>
            </a:extLst>
          </p:cNvPr>
          <p:cNvSpPr>
            <a:spLocks noChangeAspect="1"/>
          </p:cNvSpPr>
          <p:nvPr/>
        </p:nvSpPr>
        <p:spPr>
          <a:xfrm>
            <a:off x="4129594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81E3ECA-DF12-4BE1-946F-20ACAD68B47C}"/>
              </a:ext>
            </a:extLst>
          </p:cNvPr>
          <p:cNvSpPr>
            <a:spLocks noChangeAspect="1"/>
          </p:cNvSpPr>
          <p:nvPr/>
        </p:nvSpPr>
        <p:spPr>
          <a:xfrm>
            <a:off x="4810890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E23A0A3-AA64-43A5-9BE2-7F9905963D44}"/>
              </a:ext>
            </a:extLst>
          </p:cNvPr>
          <p:cNvSpPr>
            <a:spLocks noChangeAspect="1"/>
          </p:cNvSpPr>
          <p:nvPr/>
        </p:nvSpPr>
        <p:spPr>
          <a:xfrm>
            <a:off x="5178935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A69FC7C-A9CA-4873-90B6-D4F2309446D2}"/>
              </a:ext>
            </a:extLst>
          </p:cNvPr>
          <p:cNvSpPr>
            <a:spLocks noChangeAspect="1"/>
          </p:cNvSpPr>
          <p:nvPr/>
        </p:nvSpPr>
        <p:spPr>
          <a:xfrm>
            <a:off x="3761549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Name=C Gun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E4A4AEA-DF68-49EC-AF15-FAAFC1CF9583}"/>
              </a:ext>
            </a:extLst>
          </p:cNvPr>
          <p:cNvSpPr>
            <a:spLocks noChangeAspect="1"/>
          </p:cNvSpPr>
          <p:nvPr/>
        </p:nvSpPr>
        <p:spPr>
          <a:xfrm>
            <a:off x="3932122" y="6143781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06B8E9-EF10-4797-A30D-5E22721E90AE}"/>
              </a:ext>
            </a:extLst>
          </p:cNvPr>
          <p:cNvSpPr txBox="1"/>
          <p:nvPr/>
        </p:nvSpPr>
        <p:spPr>
          <a:xfrm>
            <a:off x="372861" y="782714"/>
            <a:ext cx="1667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Name=D Gun Lt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178E27E-828C-4367-A88B-EA705959F514}"/>
              </a:ext>
            </a:extLst>
          </p:cNvPr>
          <p:cNvSpPr>
            <a:spLocks noChangeAspect="1"/>
          </p:cNvSpPr>
          <p:nvPr/>
        </p:nvSpPr>
        <p:spPr>
          <a:xfrm>
            <a:off x="5046302" y="6143781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041481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>
            <a:extLst>
              <a:ext uri="{FF2B5EF4-FFF2-40B4-BE49-F238E27FC236}">
                <a16:creationId xmlns:a16="http://schemas.microsoft.com/office/drawing/2014/main" id="{B889BA8C-0E26-4F3F-8CF7-B18F6ADC2A52}"/>
              </a:ext>
            </a:extLst>
          </p:cNvPr>
          <p:cNvSpPr>
            <a:spLocks noChangeAspect="1"/>
          </p:cNvSpPr>
          <p:nvPr/>
        </p:nvSpPr>
        <p:spPr>
          <a:xfrm>
            <a:off x="4497589" y="6143781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9AD3B9-5DF6-4174-A386-DA0894B2250B}"/>
              </a:ext>
            </a:extLst>
          </p:cNvPr>
          <p:cNvSpPr>
            <a:spLocks noChangeAspect="1"/>
          </p:cNvSpPr>
          <p:nvPr/>
        </p:nvSpPr>
        <p:spPr>
          <a:xfrm>
            <a:off x="4464179" y="5467068"/>
            <a:ext cx="265263" cy="198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8D7B244-75E9-48D5-BEEA-736916B5A913}"/>
              </a:ext>
            </a:extLst>
          </p:cNvPr>
          <p:cNvSpPr>
            <a:spLocks noChangeAspect="1"/>
          </p:cNvSpPr>
          <p:nvPr/>
        </p:nvSpPr>
        <p:spPr>
          <a:xfrm>
            <a:off x="4129594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81E3ECA-DF12-4BE1-946F-20ACAD68B47C}"/>
              </a:ext>
            </a:extLst>
          </p:cNvPr>
          <p:cNvSpPr>
            <a:spLocks noChangeAspect="1"/>
          </p:cNvSpPr>
          <p:nvPr/>
        </p:nvSpPr>
        <p:spPr>
          <a:xfrm>
            <a:off x="4810890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E23A0A3-AA64-43A5-9BE2-7F9905963D44}"/>
              </a:ext>
            </a:extLst>
          </p:cNvPr>
          <p:cNvSpPr>
            <a:spLocks noChangeAspect="1"/>
          </p:cNvSpPr>
          <p:nvPr/>
        </p:nvSpPr>
        <p:spPr>
          <a:xfrm>
            <a:off x="5178935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A69FC7C-A9CA-4873-90B6-D4F2309446D2}"/>
              </a:ext>
            </a:extLst>
          </p:cNvPr>
          <p:cNvSpPr>
            <a:spLocks noChangeAspect="1"/>
          </p:cNvSpPr>
          <p:nvPr/>
        </p:nvSpPr>
        <p:spPr>
          <a:xfrm>
            <a:off x="3761549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152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Name=C Sniff Gun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E4A4AEA-DF68-49EC-AF15-FAAFC1CF9583}"/>
              </a:ext>
            </a:extLst>
          </p:cNvPr>
          <p:cNvSpPr>
            <a:spLocks noChangeAspect="1"/>
          </p:cNvSpPr>
          <p:nvPr/>
        </p:nvSpPr>
        <p:spPr>
          <a:xfrm>
            <a:off x="3932122" y="6143781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178E27E-828C-4367-A88B-EA705959F514}"/>
              </a:ext>
            </a:extLst>
          </p:cNvPr>
          <p:cNvSpPr>
            <a:spLocks noChangeAspect="1"/>
          </p:cNvSpPr>
          <p:nvPr/>
        </p:nvSpPr>
        <p:spPr>
          <a:xfrm>
            <a:off x="5046302" y="5797552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11D501-7684-47CA-ACBF-34C009A0B594}"/>
              </a:ext>
            </a:extLst>
          </p:cNvPr>
          <p:cNvSpPr txBox="1"/>
          <p:nvPr/>
        </p:nvSpPr>
        <p:spPr>
          <a:xfrm>
            <a:off x="372861" y="782714"/>
            <a:ext cx="2140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Name=D Sniff Gun Lt</a:t>
            </a:r>
          </a:p>
        </p:txBody>
      </p:sp>
    </p:spTree>
    <p:extLst>
      <p:ext uri="{BB962C8B-B14F-4D97-AF65-F5344CB8AC3E}">
        <p14:creationId xmlns:p14="http://schemas.microsoft.com/office/powerpoint/2010/main" val="4269079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>
            <a:extLst>
              <a:ext uri="{FF2B5EF4-FFF2-40B4-BE49-F238E27FC236}">
                <a16:creationId xmlns:a16="http://schemas.microsoft.com/office/drawing/2014/main" id="{B889BA8C-0E26-4F3F-8CF7-B18F6ADC2A52}"/>
              </a:ext>
            </a:extLst>
          </p:cNvPr>
          <p:cNvSpPr>
            <a:spLocks noChangeAspect="1"/>
          </p:cNvSpPr>
          <p:nvPr/>
        </p:nvSpPr>
        <p:spPr>
          <a:xfrm>
            <a:off x="4497589" y="5735404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9AD3B9-5DF6-4174-A386-DA0894B2250B}"/>
              </a:ext>
            </a:extLst>
          </p:cNvPr>
          <p:cNvSpPr>
            <a:spLocks noChangeAspect="1"/>
          </p:cNvSpPr>
          <p:nvPr/>
        </p:nvSpPr>
        <p:spPr>
          <a:xfrm>
            <a:off x="4464179" y="5467068"/>
            <a:ext cx="265263" cy="198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8D7B244-75E9-48D5-BEEA-736916B5A913}"/>
              </a:ext>
            </a:extLst>
          </p:cNvPr>
          <p:cNvSpPr>
            <a:spLocks noChangeAspect="1"/>
          </p:cNvSpPr>
          <p:nvPr/>
        </p:nvSpPr>
        <p:spPr>
          <a:xfrm>
            <a:off x="4129594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81E3ECA-DF12-4BE1-946F-20ACAD68B47C}"/>
              </a:ext>
            </a:extLst>
          </p:cNvPr>
          <p:cNvSpPr>
            <a:spLocks noChangeAspect="1"/>
          </p:cNvSpPr>
          <p:nvPr/>
        </p:nvSpPr>
        <p:spPr>
          <a:xfrm>
            <a:off x="4810890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E23A0A3-AA64-43A5-9BE2-7F9905963D44}"/>
              </a:ext>
            </a:extLst>
          </p:cNvPr>
          <p:cNvSpPr>
            <a:spLocks noChangeAspect="1"/>
          </p:cNvSpPr>
          <p:nvPr/>
        </p:nvSpPr>
        <p:spPr>
          <a:xfrm>
            <a:off x="5178935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A69FC7C-A9CA-4873-90B6-D4F2309446D2}"/>
              </a:ext>
            </a:extLst>
          </p:cNvPr>
          <p:cNvSpPr>
            <a:spLocks noChangeAspect="1"/>
          </p:cNvSpPr>
          <p:nvPr/>
        </p:nvSpPr>
        <p:spPr>
          <a:xfrm>
            <a:off x="3761549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206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Name=C Lt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E4A4AEA-DF68-49EC-AF15-FAAFC1CF9583}"/>
              </a:ext>
            </a:extLst>
          </p:cNvPr>
          <p:cNvSpPr>
            <a:spLocks noChangeAspect="1"/>
          </p:cNvSpPr>
          <p:nvPr/>
        </p:nvSpPr>
        <p:spPr>
          <a:xfrm>
            <a:off x="3932122" y="6143781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06B8E9-EF10-4797-A30D-5E22721E90AE}"/>
              </a:ext>
            </a:extLst>
          </p:cNvPr>
          <p:cNvSpPr txBox="1"/>
          <p:nvPr/>
        </p:nvSpPr>
        <p:spPr>
          <a:xfrm>
            <a:off x="372861" y="782714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Name=D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178E27E-828C-4367-A88B-EA705959F514}"/>
              </a:ext>
            </a:extLst>
          </p:cNvPr>
          <p:cNvSpPr>
            <a:spLocks noChangeAspect="1"/>
          </p:cNvSpPr>
          <p:nvPr/>
        </p:nvSpPr>
        <p:spPr>
          <a:xfrm>
            <a:off x="5046302" y="6143781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963328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>
            <a:extLst>
              <a:ext uri="{FF2B5EF4-FFF2-40B4-BE49-F238E27FC236}">
                <a16:creationId xmlns:a16="http://schemas.microsoft.com/office/drawing/2014/main" id="{B889BA8C-0E26-4F3F-8CF7-B18F6ADC2A52}"/>
              </a:ext>
            </a:extLst>
          </p:cNvPr>
          <p:cNvSpPr>
            <a:spLocks noChangeAspect="1"/>
          </p:cNvSpPr>
          <p:nvPr/>
        </p:nvSpPr>
        <p:spPr>
          <a:xfrm>
            <a:off x="4497589" y="6143781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9AD3B9-5DF6-4174-A386-DA0894B2250B}"/>
              </a:ext>
            </a:extLst>
          </p:cNvPr>
          <p:cNvSpPr>
            <a:spLocks noChangeAspect="1"/>
          </p:cNvSpPr>
          <p:nvPr/>
        </p:nvSpPr>
        <p:spPr>
          <a:xfrm>
            <a:off x="4464179" y="5467068"/>
            <a:ext cx="265263" cy="198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8D7B244-75E9-48D5-BEEA-736916B5A913}"/>
              </a:ext>
            </a:extLst>
          </p:cNvPr>
          <p:cNvSpPr>
            <a:spLocks noChangeAspect="1"/>
          </p:cNvSpPr>
          <p:nvPr/>
        </p:nvSpPr>
        <p:spPr>
          <a:xfrm>
            <a:off x="4129594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81E3ECA-DF12-4BE1-946F-20ACAD68B47C}"/>
              </a:ext>
            </a:extLst>
          </p:cNvPr>
          <p:cNvSpPr>
            <a:spLocks noChangeAspect="1"/>
          </p:cNvSpPr>
          <p:nvPr/>
        </p:nvSpPr>
        <p:spPr>
          <a:xfrm>
            <a:off x="4810890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E23A0A3-AA64-43A5-9BE2-7F9905963D44}"/>
              </a:ext>
            </a:extLst>
          </p:cNvPr>
          <p:cNvSpPr>
            <a:spLocks noChangeAspect="1"/>
          </p:cNvSpPr>
          <p:nvPr/>
        </p:nvSpPr>
        <p:spPr>
          <a:xfrm>
            <a:off x="5178935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A69FC7C-A9CA-4873-90B6-D4F2309446D2}"/>
              </a:ext>
            </a:extLst>
          </p:cNvPr>
          <p:cNvSpPr>
            <a:spLocks noChangeAspect="1"/>
          </p:cNvSpPr>
          <p:nvPr/>
        </p:nvSpPr>
        <p:spPr>
          <a:xfrm>
            <a:off x="3761549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48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Name=C Gun Lt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E4A4AEA-DF68-49EC-AF15-FAAFC1CF9583}"/>
              </a:ext>
            </a:extLst>
          </p:cNvPr>
          <p:cNvSpPr>
            <a:spLocks noChangeAspect="1"/>
          </p:cNvSpPr>
          <p:nvPr/>
        </p:nvSpPr>
        <p:spPr>
          <a:xfrm>
            <a:off x="3932122" y="6143781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06B8E9-EF10-4797-A30D-5E22721E90AE}"/>
              </a:ext>
            </a:extLst>
          </p:cNvPr>
          <p:cNvSpPr txBox="1"/>
          <p:nvPr/>
        </p:nvSpPr>
        <p:spPr>
          <a:xfrm>
            <a:off x="372861" y="782714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Name=D Gun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178E27E-828C-4367-A88B-EA705959F514}"/>
              </a:ext>
            </a:extLst>
          </p:cNvPr>
          <p:cNvSpPr>
            <a:spLocks noChangeAspect="1"/>
          </p:cNvSpPr>
          <p:nvPr/>
        </p:nvSpPr>
        <p:spPr>
          <a:xfrm>
            <a:off x="5046302" y="6143781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852281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</TotalTime>
  <Words>359</Words>
  <Application>Microsoft Office PowerPoint</Application>
  <PresentationFormat>On-screen Show (4:3)</PresentationFormat>
  <Paragraphs>201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Yeiter</dc:creator>
  <cp:lastModifiedBy>Michael Yeiter</cp:lastModifiedBy>
  <cp:revision>73</cp:revision>
  <dcterms:created xsi:type="dcterms:W3CDTF">2017-10-03T11:50:58Z</dcterms:created>
  <dcterms:modified xsi:type="dcterms:W3CDTF">2018-02-11T11:39:56Z</dcterms:modified>
</cp:coreProperties>
</file>