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C0EF-1F66-45FA-BD94-446EFA2F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5F0EA-99A2-46F3-BAA5-686D944B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3C86-598D-4978-98CF-8A5A6636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3921-6A24-419B-A24F-6C52B168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E993-1B32-4B08-9DAC-BB9E8A1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AE6B-8D97-4150-8D3A-C61985DC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C5ED2-93EC-4FFC-96A7-CE47B6CD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4CF83-E797-4D81-AE20-0956C8AE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246A-3FA7-4F73-9E2E-A4948043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30F2-5AE0-4112-9547-F084BED5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C8AC4-44CE-41A9-8A70-FEB5A88B2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7101D-F0B9-48B2-A379-92F07962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53EE-1FC8-440A-AAE8-01CEFC69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AF25-C0CC-42B8-A141-48F691CC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4132-A583-4288-A4F8-9D293C1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9899-B188-4FDC-B8EF-FA52A379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5AE3-CEC5-4FFB-9E71-4AECDEA3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D47B2-4F57-4DEE-88A9-13CB0CF6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14AA-909C-4DD4-AFBA-E8BEE12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7998-6678-4BE7-AC26-B0320EE4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B5F6-7971-44B3-974B-B6478AF7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6A79C-59E5-4D9E-AAF7-5AA94F04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551C-3D7B-48C7-BF7F-E08F21A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D62E-27C6-432F-B243-5FA9A4CB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D77D-E57B-42D5-937A-B1A47FD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C444-3C32-4C27-814B-FA687B27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006F-963E-44C4-BD97-2929540D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973A0-4221-4500-8DCE-00FEBA170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FD81-40BA-4379-B00B-EB872D9E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338CD-FD3E-403F-8F24-19E34919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6F61-867A-48C2-8881-5D65BE9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60C8-F3FD-4DA6-9AB5-F92D4360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5370-3680-4A45-AA33-2E408614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7C15-E188-4B9A-A6C9-836BF5BF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A76F6-CA78-4058-884E-A7149AB7E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F1995-E4F6-4A17-A1FA-80B8309C7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A7AFC-1346-468F-AD09-3D237864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77BFC-6B38-4A07-9E55-0B54AB84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19E32-ACF2-4F59-8E45-2BB5035D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47F6-E452-493E-9669-CB7AB178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33BCE-2BA1-4D4D-BC28-0E75E872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E531C-3F8B-4AE1-B054-7681E12F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88095-26FB-422F-8060-B3B458EA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FD52-3855-444D-88A7-4BE02A5B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1066B-B354-4F8A-87C4-904EC446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B420D-60D7-4E78-ACB9-3249911F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109-47ED-46C4-A0D9-9AF882D5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18DA-42C3-4A44-9C70-3ABC706B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53C4E-9E58-4A0B-A8D8-64E41ACCC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B12D-BED5-4549-88E9-BFE5F6FC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1BFC-6869-423A-A021-FA0E378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E024-8E49-43C5-8546-DA171B1C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1EBE-CA27-405E-B50A-E8C215DE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832C1-74B4-484F-A663-ABA2D5AC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A805B-F8E3-4439-A50F-25A646403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D40A-B675-4E14-9CD2-5F8D2F3E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E5BCC-54D1-4234-9494-CC8EB8BF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1C02-AF54-4031-8B42-34BF7FB9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3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1CC72-1AF2-42D4-85A1-1FF6291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E73C-616C-479D-88F0-79E2272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0080-70D3-475C-B056-44734DA08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8EAB-6965-46CD-9673-FAE55F22C0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7AFD-FD65-4B22-8DB5-E61A50CFE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12E8-D926-42B7-AB18-29C53A9F9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02F7-1EA8-4E4F-856D-02A6F241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3EA65-44FB-4936-9D07-7BA5AAE064A6}"/>
              </a:ext>
            </a:extLst>
          </p:cNvPr>
          <p:cNvCxnSpPr>
            <a:endCxn id="20" idx="0"/>
          </p:cNvCxnSpPr>
          <p:nvPr/>
        </p:nvCxnSpPr>
        <p:spPr>
          <a:xfrm flipH="1">
            <a:off x="2139518" y="4048217"/>
            <a:ext cx="399496" cy="683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8005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79503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 with Fronts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61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731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349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7742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6849483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63386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006691" y="339896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42609" y="262172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02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6529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42575" y="3379411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62321" y="2708303"/>
            <a:ext cx="6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409922" y="280559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165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29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382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934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7899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7051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63269" y="3388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10490" y="26809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32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576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3753" y="264932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5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665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4881" y="337113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478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57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77474671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780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916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3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52231" y="267247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40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334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844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67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14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93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46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715B6-0034-488A-B50C-42EB00241A2E}"/>
              </a:ext>
            </a:extLst>
          </p:cNvPr>
          <p:cNvSpPr/>
          <p:nvPr/>
        </p:nvSpPr>
        <p:spPr>
          <a:xfrm>
            <a:off x="17301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97AA0-FE77-4CF0-8E94-7A891015DBF0}"/>
              </a:ext>
            </a:extLst>
          </p:cNvPr>
          <p:cNvSpPr txBox="1"/>
          <p:nvPr/>
        </p:nvSpPr>
        <p:spPr>
          <a:xfrm>
            <a:off x="995485" y="283596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9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287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09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040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5571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1320" y="26062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24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9717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734707" y="2650215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60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714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510002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18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304682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74404" y="275608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953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3973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2643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911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D593F-0750-4796-BA6F-A1A481A253D7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563209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0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944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81418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72152" y="340680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63886" y="3406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89597" y="272111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83132" y="269515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FB72C-92B5-4B32-9622-E50A19CA1396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198974721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7291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18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4FACC-A4E2-4C5F-9D8A-0DCCD3E6640F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333116397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386" y="338008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35601" y="339447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07232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63374" y="26189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1886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6424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44700" y="269184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FCCCA-6ADD-4D70-BEC7-7C53D8845AFF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97787959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64114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6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FE79E-1B87-475F-B89B-54C719EFA7DD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264353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835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25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34EC8-0AB0-44F9-85ED-37ABD23453EE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12520663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28933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45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1D28E-B64F-42B2-BA6A-F15EC95EA5A4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2560612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Under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126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6242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640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6883672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9183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64E30E-3406-4D7E-9037-16B3E8F482B9}"/>
              </a:ext>
            </a:extLst>
          </p:cNvPr>
          <p:cNvSpPr/>
          <p:nvPr/>
        </p:nvSpPr>
        <p:spPr>
          <a:xfrm>
            <a:off x="1730638" y="4785466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B0E16-F5A7-4923-85E8-F46A80CF15F3}"/>
              </a:ext>
            </a:extLst>
          </p:cNvPr>
          <p:cNvSpPr txBox="1"/>
          <p:nvPr/>
        </p:nvSpPr>
        <p:spPr>
          <a:xfrm>
            <a:off x="1064810" y="309813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438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8922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8236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95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87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5739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209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2783" y="342562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63004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36573" y="342900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497738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59630" y="26062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4799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376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1758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7412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5526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46441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3599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219112" y="2721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563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39198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8385" y="341143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0412" y="259554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1588" y="259543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1985" y="338085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968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1244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213745" y="2949492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35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7651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B232B-2F39-44A6-89DF-26387A88FC80}"/>
              </a:ext>
            </a:extLst>
          </p:cNvPr>
          <p:cNvCxnSpPr>
            <a:endCxn id="20" idx="1"/>
          </p:cNvCxnSpPr>
          <p:nvPr/>
        </p:nvCxnSpPr>
        <p:spPr>
          <a:xfrm>
            <a:off x="1198485" y="3861786"/>
            <a:ext cx="683581" cy="932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4027E-BD2F-43C3-8028-CE11C85F3786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55486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213064-C815-4BFF-AAB3-CC26564290D5}"/>
              </a:ext>
            </a:extLst>
          </p:cNvPr>
          <p:cNvCxnSpPr>
            <a:endCxn id="18" idx="0"/>
          </p:cNvCxnSpPr>
          <p:nvPr/>
        </p:nvCxnSpPr>
        <p:spPr>
          <a:xfrm flipH="1">
            <a:off x="3799643" y="3986074"/>
            <a:ext cx="186431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E95D4-FC09-49C8-8DD5-B2CF158DB91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13064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4395F-BE64-451B-867D-84A037D60295}"/>
              </a:ext>
            </a:extLst>
          </p:cNvPr>
          <p:cNvCxnSpPr/>
          <p:nvPr/>
        </p:nvCxnSpPr>
        <p:spPr>
          <a:xfrm flipH="1">
            <a:off x="4225771" y="3178206"/>
            <a:ext cx="692458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0F52E2-0C96-4DD3-AF57-D6ABA0AF6ACC}"/>
              </a:ext>
            </a:extLst>
          </p:cNvPr>
          <p:cNvCxnSpPr>
            <a:endCxn id="5" idx="7"/>
          </p:cNvCxnSpPr>
          <p:nvPr/>
        </p:nvCxnSpPr>
        <p:spPr>
          <a:xfrm flipH="1">
            <a:off x="5584054" y="3994951"/>
            <a:ext cx="186431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9848E8-F608-440E-9715-3105EF0EF057}"/>
              </a:ext>
            </a:extLst>
          </p:cNvPr>
          <p:cNvCxnSpPr>
            <a:endCxn id="16" idx="7"/>
          </p:cNvCxnSpPr>
          <p:nvPr/>
        </p:nvCxnSpPr>
        <p:spPr>
          <a:xfrm flipH="1">
            <a:off x="6551720" y="3986074"/>
            <a:ext cx="221942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6A010-1957-4E78-BC27-6CC1F509F88A}"/>
              </a:ext>
            </a:extLst>
          </p:cNvPr>
          <p:cNvCxnSpPr>
            <a:endCxn id="25" idx="0"/>
          </p:cNvCxnSpPr>
          <p:nvPr/>
        </p:nvCxnSpPr>
        <p:spPr>
          <a:xfrm>
            <a:off x="7031115" y="3932808"/>
            <a:ext cx="88776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0E6A3D-CD5C-4715-A737-29384B38E4CF}"/>
              </a:ext>
            </a:extLst>
          </p:cNvPr>
          <p:cNvCxnSpPr/>
          <p:nvPr/>
        </p:nvCxnSpPr>
        <p:spPr>
          <a:xfrm flipV="1">
            <a:off x="7048870" y="3480047"/>
            <a:ext cx="523782" cy="46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3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76512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6B30E-596C-44E3-866E-55BFF28BBF56}"/>
              </a:ext>
            </a:extLst>
          </p:cNvPr>
          <p:cNvCxnSpPr>
            <a:endCxn id="20" idx="1"/>
          </p:cNvCxnSpPr>
          <p:nvPr/>
        </p:nvCxnSpPr>
        <p:spPr>
          <a:xfrm>
            <a:off x="1189608" y="3826276"/>
            <a:ext cx="648070" cy="949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DB3AA-B89A-42F2-8BFE-E56238CB539F}"/>
              </a:ext>
            </a:extLst>
          </p:cNvPr>
          <p:cNvCxnSpPr>
            <a:endCxn id="17" idx="1"/>
          </p:cNvCxnSpPr>
          <p:nvPr/>
        </p:nvCxnSpPr>
        <p:spPr>
          <a:xfrm>
            <a:off x="2459115" y="3977196"/>
            <a:ext cx="142042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65495-9932-4E6A-B7C2-13B4E6C1D4A2}"/>
              </a:ext>
            </a:extLst>
          </p:cNvPr>
          <p:cNvCxnSpPr>
            <a:endCxn id="18" idx="0"/>
          </p:cNvCxnSpPr>
          <p:nvPr/>
        </p:nvCxnSpPr>
        <p:spPr>
          <a:xfrm flipH="1">
            <a:off x="3710866" y="3959441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40A06-EC9B-45F3-9155-852AE3897612}"/>
              </a:ext>
            </a:extLst>
          </p:cNvPr>
          <p:cNvCxnSpPr/>
          <p:nvPr/>
        </p:nvCxnSpPr>
        <p:spPr>
          <a:xfrm>
            <a:off x="4216893" y="3968318"/>
            <a:ext cx="186431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4113F-6D43-4FFB-8A5F-7D9F6D3E629A}"/>
              </a:ext>
            </a:extLst>
          </p:cNvPr>
          <p:cNvCxnSpPr/>
          <p:nvPr/>
        </p:nvCxnSpPr>
        <p:spPr>
          <a:xfrm>
            <a:off x="3284738" y="3231472"/>
            <a:ext cx="585926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4489D1-A7BE-4B16-A1A9-327964A15EDE}"/>
              </a:ext>
            </a:extLst>
          </p:cNvPr>
          <p:cNvCxnSpPr/>
          <p:nvPr/>
        </p:nvCxnSpPr>
        <p:spPr>
          <a:xfrm flipH="1">
            <a:off x="5566299" y="3986074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4871-9032-43CF-B0FC-A37CCA1A2576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80337D-C9D1-45F0-8D76-0F3FA025F4BD}"/>
              </a:ext>
            </a:extLst>
          </p:cNvPr>
          <p:cNvCxnSpPr>
            <a:endCxn id="25" idx="1"/>
          </p:cNvCxnSpPr>
          <p:nvPr/>
        </p:nvCxnSpPr>
        <p:spPr>
          <a:xfrm>
            <a:off x="6986726" y="3977196"/>
            <a:ext cx="53266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BA4794-6CC9-4773-A745-25FA73A59B7F}"/>
              </a:ext>
            </a:extLst>
          </p:cNvPr>
          <p:cNvCxnSpPr/>
          <p:nvPr/>
        </p:nvCxnSpPr>
        <p:spPr>
          <a:xfrm flipV="1">
            <a:off x="6986726" y="3409025"/>
            <a:ext cx="559293" cy="568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0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6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2B3F4D-DA37-4A69-BAE9-CC1014B275AF}"/>
              </a:ext>
            </a:extLst>
          </p:cNvPr>
          <p:cNvCxnSpPr>
            <a:endCxn id="5" idx="7"/>
          </p:cNvCxnSpPr>
          <p:nvPr/>
        </p:nvCxnSpPr>
        <p:spPr>
          <a:xfrm flipH="1">
            <a:off x="5628443" y="4021584"/>
            <a:ext cx="133165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42A5D-E50E-497C-A611-36BCFE77148D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6109" y="4093817"/>
            <a:ext cx="27318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6D3F1-EF34-490E-AA12-185721530692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598EC-069E-4077-8092-0FF955E8C126}"/>
              </a:ext>
            </a:extLst>
          </p:cNvPr>
          <p:cNvCxnSpPr/>
          <p:nvPr/>
        </p:nvCxnSpPr>
        <p:spPr>
          <a:xfrm flipH="1">
            <a:off x="4367814" y="4829452"/>
            <a:ext cx="195308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29494A-6DA6-4591-B328-E83775CCE150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471" cy="156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1C256-AA9F-4C55-9203-37F77AF0D494}"/>
              </a:ext>
            </a:extLst>
          </p:cNvPr>
          <p:cNvCxnSpPr/>
          <p:nvPr/>
        </p:nvCxnSpPr>
        <p:spPr>
          <a:xfrm flipH="1">
            <a:off x="3551068" y="4802819"/>
            <a:ext cx="142043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18AC4-8ECA-4ED0-9DCE-7B422E715D20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151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6C5CE4-778C-46D3-81BD-2077812C512A}"/>
              </a:ext>
            </a:extLst>
          </p:cNvPr>
          <p:cNvCxnSpPr/>
          <p:nvPr/>
        </p:nvCxnSpPr>
        <p:spPr>
          <a:xfrm flipH="1">
            <a:off x="2610035" y="4802819"/>
            <a:ext cx="195309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3E2FFC-75F5-43CE-BB73-5C8F8E4D9829}"/>
              </a:ext>
            </a:extLst>
          </p:cNvPr>
          <p:cNvCxnSpPr>
            <a:endCxn id="25" idx="0"/>
          </p:cNvCxnSpPr>
          <p:nvPr/>
        </p:nvCxnSpPr>
        <p:spPr>
          <a:xfrm flipH="1">
            <a:off x="7199790" y="1464816"/>
            <a:ext cx="248575" cy="2778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B6B7-F90E-4C0E-952E-30DDE4E565F6}"/>
              </a:ext>
            </a:extLst>
          </p:cNvPr>
          <p:cNvCxnSpPr>
            <a:endCxn id="20" idx="0"/>
          </p:cNvCxnSpPr>
          <p:nvPr/>
        </p:nvCxnSpPr>
        <p:spPr>
          <a:xfrm>
            <a:off x="1553592" y="1882066"/>
            <a:ext cx="435006" cy="2840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7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4" y="1736727"/>
            <a:ext cx="7886700" cy="2852737"/>
          </a:xfrm>
        </p:spPr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6647D-9D3A-4A5C-A47F-37121F5E66A8}"/>
              </a:ext>
            </a:extLst>
          </p:cNvPr>
          <p:cNvCxnSpPr>
            <a:endCxn id="25" idx="0"/>
          </p:cNvCxnSpPr>
          <p:nvPr/>
        </p:nvCxnSpPr>
        <p:spPr>
          <a:xfrm>
            <a:off x="7146524" y="1704513"/>
            <a:ext cx="17756" cy="2547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99A60-2335-470B-B9E1-CE9B6968D697}"/>
              </a:ext>
            </a:extLst>
          </p:cNvPr>
          <p:cNvCxnSpPr>
            <a:endCxn id="20" idx="0"/>
          </p:cNvCxnSpPr>
          <p:nvPr/>
        </p:nvCxnSpPr>
        <p:spPr>
          <a:xfrm>
            <a:off x="1713390" y="1509204"/>
            <a:ext cx="284086" cy="3195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C4B8C-DD88-4103-B1C2-E3AC9740715C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718EE-E32E-45F5-A12E-B66C541C9D1A}"/>
              </a:ext>
            </a:extLst>
          </p:cNvPr>
          <p:cNvCxnSpPr/>
          <p:nvPr/>
        </p:nvCxnSpPr>
        <p:spPr>
          <a:xfrm>
            <a:off x="4554245" y="4838330"/>
            <a:ext cx="195308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8C58F4-8377-42B5-AF4E-4C452F3AF996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8712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D2420-BAF9-4077-95BE-7405B9EFDEE3}"/>
              </a:ext>
            </a:extLst>
          </p:cNvPr>
          <p:cNvCxnSpPr/>
          <p:nvPr/>
        </p:nvCxnSpPr>
        <p:spPr>
          <a:xfrm>
            <a:off x="5450889" y="4811697"/>
            <a:ext cx="221942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C970E-B732-4993-9EFB-C47E5B0F6DCE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37466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B10B5-24D3-4139-A4C5-726000A65AC9}"/>
              </a:ext>
            </a:extLst>
          </p:cNvPr>
          <p:cNvCxnSpPr/>
          <p:nvPr/>
        </p:nvCxnSpPr>
        <p:spPr>
          <a:xfrm flipV="1">
            <a:off x="6356412" y="4829452"/>
            <a:ext cx="21306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34377-7DB8-4E86-9229-F1C5E2D55874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3994951"/>
            <a:ext cx="150920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420978-42BA-4B87-8431-492999E9B5FF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48954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8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039CF-FD7F-44C2-8BCC-471EA0ADB5AB}"/>
              </a:ext>
            </a:extLst>
          </p:cNvPr>
          <p:cNvCxnSpPr>
            <a:stCxn id="23" idx="2"/>
          </p:cNvCxnSpPr>
          <p:nvPr/>
        </p:nvCxnSpPr>
        <p:spPr>
          <a:xfrm flipH="1">
            <a:off x="1178560" y="3513481"/>
            <a:ext cx="1027" cy="5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EA7C40-20FA-474F-9602-4472CBAE5E87}"/>
              </a:ext>
            </a:extLst>
          </p:cNvPr>
          <p:cNvCxnSpPr>
            <a:endCxn id="22" idx="1"/>
          </p:cNvCxnSpPr>
          <p:nvPr/>
        </p:nvCxnSpPr>
        <p:spPr>
          <a:xfrm>
            <a:off x="1178560" y="4094480"/>
            <a:ext cx="56896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12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1591A8-9FD4-44F6-8372-705B683B35C1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80160" y="4297680"/>
            <a:ext cx="344908" cy="17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55D2E-393D-4638-B11F-162D064262B1}"/>
              </a:ext>
            </a:extLst>
          </p:cNvPr>
          <p:cNvCxnSpPr>
            <a:cxnSpLocks/>
          </p:cNvCxnSpPr>
          <p:nvPr/>
        </p:nvCxnSpPr>
        <p:spPr>
          <a:xfrm>
            <a:off x="1158240" y="4003040"/>
            <a:ext cx="12192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43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AFB888-6C07-490F-8D93-01A98BE5DDF3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49680" y="4236278"/>
            <a:ext cx="375996" cy="203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591074-1CC0-4BA3-B1A6-53B3660B6904}"/>
              </a:ext>
            </a:extLst>
          </p:cNvPr>
          <p:cNvCxnSpPr>
            <a:stCxn id="21" idx="2"/>
          </p:cNvCxnSpPr>
          <p:nvPr/>
        </p:nvCxnSpPr>
        <p:spPr>
          <a:xfrm>
            <a:off x="1266072" y="4011321"/>
            <a:ext cx="14088" cy="232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33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108273-71B1-413B-98F1-6236CAB4165D}"/>
              </a:ext>
            </a:extLst>
          </p:cNvPr>
          <p:cNvCxnSpPr>
            <a:endCxn id="20" idx="1"/>
          </p:cNvCxnSpPr>
          <p:nvPr/>
        </p:nvCxnSpPr>
        <p:spPr>
          <a:xfrm>
            <a:off x="1452880" y="3962400"/>
            <a:ext cx="2235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3F562-A13B-47CC-913D-7DB9E85D63D3}"/>
              </a:ext>
            </a:extLst>
          </p:cNvPr>
          <p:cNvCxnSpPr>
            <a:endCxn id="24" idx="1"/>
          </p:cNvCxnSpPr>
          <p:nvPr/>
        </p:nvCxnSpPr>
        <p:spPr>
          <a:xfrm>
            <a:off x="1087120" y="3810000"/>
            <a:ext cx="91440" cy="924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FCCB05-7E25-452C-844D-3C13EC477893}"/>
              </a:ext>
            </a:extLst>
          </p:cNvPr>
          <p:cNvCxnSpPr>
            <a:stCxn id="26" idx="2"/>
          </p:cNvCxnSpPr>
          <p:nvPr/>
        </p:nvCxnSpPr>
        <p:spPr>
          <a:xfrm>
            <a:off x="783107" y="3467056"/>
            <a:ext cx="283693" cy="322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72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F578DD-FA96-417A-93C6-5B7CCB6B6237}"/>
              </a:ext>
            </a:extLst>
          </p:cNvPr>
          <p:cNvCxnSpPr>
            <a:stCxn id="21" idx="2"/>
          </p:cNvCxnSpPr>
          <p:nvPr/>
        </p:nvCxnSpPr>
        <p:spPr>
          <a:xfrm>
            <a:off x="1092017" y="3928273"/>
            <a:ext cx="188143" cy="471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E10382-0031-4AF9-9D09-33A6B03B4AD6}"/>
              </a:ext>
            </a:extLst>
          </p:cNvPr>
          <p:cNvCxnSpPr>
            <a:endCxn id="20" idx="1"/>
          </p:cNvCxnSpPr>
          <p:nvPr/>
        </p:nvCxnSpPr>
        <p:spPr>
          <a:xfrm>
            <a:off x="1280160" y="4399280"/>
            <a:ext cx="49784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1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2E0BB-DF31-4103-8E5F-163624464E59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165600"/>
            <a:ext cx="254000" cy="162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63D60E-8BFD-45B8-BD35-59EF048FB853}"/>
              </a:ext>
            </a:extLst>
          </p:cNvPr>
          <p:cNvCxnSpPr/>
          <p:nvPr/>
        </p:nvCxnSpPr>
        <p:spPr>
          <a:xfrm flipH="1">
            <a:off x="7711440" y="3474720"/>
            <a:ext cx="121920" cy="68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98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2C98B-C377-4A3E-9FE8-571C7C808E57}"/>
              </a:ext>
            </a:extLst>
          </p:cNvPr>
          <p:cNvCxnSpPr/>
          <p:nvPr/>
        </p:nvCxnSpPr>
        <p:spPr>
          <a:xfrm flipH="1">
            <a:off x="7741920" y="3261360"/>
            <a:ext cx="152400" cy="61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92D4C2-4FC2-4AA8-9800-D6AE12556A24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34544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4432" y="4044122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B7A46-CCB2-4C0B-BAEA-F3EB539D7880}"/>
              </a:ext>
            </a:extLst>
          </p:cNvPr>
          <p:cNvCxnSpPr>
            <a:stCxn id="29" idx="2"/>
          </p:cNvCxnSpPr>
          <p:nvPr/>
        </p:nvCxnSpPr>
        <p:spPr>
          <a:xfrm flipH="1">
            <a:off x="7305040" y="3789678"/>
            <a:ext cx="327580" cy="457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7E220B-14D3-4F0E-8F05-D969C032230C}"/>
              </a:ext>
            </a:extLst>
          </p:cNvPr>
          <p:cNvCxnSpPr>
            <a:endCxn id="20" idx="0"/>
          </p:cNvCxnSpPr>
          <p:nvPr/>
        </p:nvCxnSpPr>
        <p:spPr>
          <a:xfrm flipH="1">
            <a:off x="7802880" y="3566160"/>
            <a:ext cx="1016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562EB-5701-4749-B981-B8C63E462BA3}"/>
              </a:ext>
            </a:extLst>
          </p:cNvPr>
          <p:cNvCxnSpPr/>
          <p:nvPr/>
        </p:nvCxnSpPr>
        <p:spPr>
          <a:xfrm flipV="1">
            <a:off x="7833360" y="3302000"/>
            <a:ext cx="3149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955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2ACBC-7430-4C7A-A7AC-7B5E347B3D83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216400"/>
            <a:ext cx="342829" cy="603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015263-0AD9-4B77-8143-64A3B1EC57C8}"/>
              </a:ext>
            </a:extLst>
          </p:cNvPr>
          <p:cNvCxnSpPr/>
          <p:nvPr/>
        </p:nvCxnSpPr>
        <p:spPr>
          <a:xfrm flipH="1" flipV="1">
            <a:off x="7691120" y="3474720"/>
            <a:ext cx="60960" cy="74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9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21D740-7FC0-4E34-8729-28472D13DD7C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541520"/>
            <a:ext cx="98989" cy="277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F781D0-648F-40AB-A9B8-D342585AEA07}"/>
              </a:ext>
            </a:extLst>
          </p:cNvPr>
          <p:cNvCxnSpPr/>
          <p:nvPr/>
        </p:nvCxnSpPr>
        <p:spPr>
          <a:xfrm>
            <a:off x="7508240" y="3312160"/>
            <a:ext cx="0" cy="1229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75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1BEA1-4E98-474E-B5B3-F10C46619CEC}"/>
              </a:ext>
            </a:extLst>
          </p:cNvPr>
          <p:cNvCxnSpPr>
            <a:endCxn id="25" idx="7"/>
          </p:cNvCxnSpPr>
          <p:nvPr/>
        </p:nvCxnSpPr>
        <p:spPr>
          <a:xfrm flipH="1">
            <a:off x="7457440" y="4226560"/>
            <a:ext cx="335280" cy="12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4927B-D46B-44D0-8F21-EAC47BCC0FEA}"/>
              </a:ext>
            </a:extLst>
          </p:cNvPr>
          <p:cNvCxnSpPr/>
          <p:nvPr/>
        </p:nvCxnSpPr>
        <p:spPr>
          <a:xfrm flipH="1">
            <a:off x="7802880" y="3921760"/>
            <a:ext cx="406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32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4F8118-3B52-4A49-AA97-745EEE029333}"/>
              </a:ext>
            </a:extLst>
          </p:cNvPr>
          <p:cNvCxnSpPr>
            <a:endCxn id="25" idx="7"/>
          </p:cNvCxnSpPr>
          <p:nvPr/>
        </p:nvCxnSpPr>
        <p:spPr>
          <a:xfrm flipH="1">
            <a:off x="7355840" y="3901440"/>
            <a:ext cx="15240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FDFE64-6097-4D45-B135-5330E7E963E0}"/>
              </a:ext>
            </a:extLst>
          </p:cNvPr>
          <p:cNvCxnSpPr>
            <a:endCxn id="22" idx="0"/>
          </p:cNvCxnSpPr>
          <p:nvPr/>
        </p:nvCxnSpPr>
        <p:spPr>
          <a:xfrm flipH="1">
            <a:off x="7823200" y="3749040"/>
            <a:ext cx="81280" cy="10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43A72F-471E-4A83-A41A-B4B1B4ADDE21}"/>
              </a:ext>
            </a:extLst>
          </p:cNvPr>
          <p:cNvCxnSpPr>
            <a:stCxn id="23" idx="2"/>
          </p:cNvCxnSpPr>
          <p:nvPr/>
        </p:nvCxnSpPr>
        <p:spPr>
          <a:xfrm flipH="1">
            <a:off x="7914640" y="3477810"/>
            <a:ext cx="228025" cy="261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33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FEACD-9446-4188-9C56-DCDC113AFF6D}"/>
              </a:ext>
            </a:extLst>
          </p:cNvPr>
          <p:cNvCxnSpPr>
            <a:stCxn id="27" idx="2"/>
            <a:endCxn id="25" idx="7"/>
          </p:cNvCxnSpPr>
          <p:nvPr/>
        </p:nvCxnSpPr>
        <p:spPr>
          <a:xfrm flipH="1">
            <a:off x="7335520" y="3950250"/>
            <a:ext cx="396388" cy="327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3188CE-915B-41A6-8AA3-CAD9D2C589CB}"/>
              </a:ext>
            </a:extLst>
          </p:cNvPr>
          <p:cNvCxnSpPr>
            <a:endCxn id="22" idx="0"/>
          </p:cNvCxnSpPr>
          <p:nvPr/>
        </p:nvCxnSpPr>
        <p:spPr>
          <a:xfrm flipH="1">
            <a:off x="7843520" y="3718560"/>
            <a:ext cx="60960" cy="1036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AB63C9-26EE-48BC-80E2-5AA0ED3D5D0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04480" y="3477810"/>
            <a:ext cx="238185" cy="24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44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8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3810000"/>
            <a:ext cx="675764" cy="493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BD7E9C-FA23-4D86-8E0E-F124281F0685}"/>
              </a:ext>
            </a:extLst>
          </p:cNvPr>
          <p:cNvCxnSpPr>
            <a:stCxn id="5" idx="3"/>
          </p:cNvCxnSpPr>
          <p:nvPr/>
        </p:nvCxnSpPr>
        <p:spPr>
          <a:xfrm flipH="1">
            <a:off x="4840357" y="4584104"/>
            <a:ext cx="377911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9A4B8-BD55-4E82-AA66-2008B90EB015}"/>
              </a:ext>
            </a:extLst>
          </p:cNvPr>
          <p:cNvCxnSpPr>
            <a:cxnSpLocks/>
          </p:cNvCxnSpPr>
          <p:nvPr/>
        </p:nvCxnSpPr>
        <p:spPr>
          <a:xfrm>
            <a:off x="3190240" y="4754880"/>
            <a:ext cx="1650117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F5214F-2CA5-44EB-B74D-1F36EC2CB10F}"/>
              </a:ext>
            </a:extLst>
          </p:cNvPr>
          <p:cNvCxnSpPr/>
          <p:nvPr/>
        </p:nvCxnSpPr>
        <p:spPr>
          <a:xfrm flipH="1" flipV="1">
            <a:off x="3007360" y="3362960"/>
            <a:ext cx="213360" cy="139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A4082-0FBA-46EA-92C2-17CD6C7032E5}"/>
              </a:ext>
            </a:extLst>
          </p:cNvPr>
          <p:cNvCxnSpPr>
            <a:cxnSpLocks/>
          </p:cNvCxnSpPr>
          <p:nvPr/>
        </p:nvCxnSpPr>
        <p:spPr>
          <a:xfrm flipV="1">
            <a:off x="3708400" y="3200401"/>
            <a:ext cx="81280" cy="609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2B7194-28A5-42F4-A99A-3718AE8400E9}"/>
              </a:ext>
            </a:extLst>
          </p:cNvPr>
          <p:cNvCxnSpPr/>
          <p:nvPr/>
        </p:nvCxnSpPr>
        <p:spPr>
          <a:xfrm flipH="1">
            <a:off x="3789680" y="3164565"/>
            <a:ext cx="75184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67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792E5-B735-4F2D-994F-7141C5B3A1E6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032636" y="3850640"/>
            <a:ext cx="624964" cy="453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215EEE-BCF5-4EF1-8E75-D9438DF5D01E}"/>
              </a:ext>
            </a:extLst>
          </p:cNvPr>
          <p:cNvCxnSpPr>
            <a:stCxn id="17" idx="7"/>
            <a:endCxn id="17" idx="7"/>
          </p:cNvCxnSpPr>
          <p:nvPr/>
        </p:nvCxnSpPr>
        <p:spPr>
          <a:xfrm flipH="1" flipV="1">
            <a:off x="3007360" y="4246880"/>
            <a:ext cx="25276" cy="56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1C52CB-6149-4CE4-84C3-9CFA443A3BB9}"/>
              </a:ext>
            </a:extLst>
          </p:cNvPr>
          <p:cNvCxnSpPr/>
          <p:nvPr/>
        </p:nvCxnSpPr>
        <p:spPr>
          <a:xfrm flipH="1">
            <a:off x="3667760" y="308864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1C67E4-4720-4B0A-99C2-8269503A2AA9}"/>
              </a:ext>
            </a:extLst>
          </p:cNvPr>
          <p:cNvCxnSpPr>
            <a:stCxn id="14" idx="1"/>
          </p:cNvCxnSpPr>
          <p:nvPr/>
        </p:nvCxnSpPr>
        <p:spPr>
          <a:xfrm flipH="1">
            <a:off x="3769360" y="3027347"/>
            <a:ext cx="1030543" cy="612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42DDD2-DD87-4063-859B-870A3B66078C}"/>
              </a:ext>
            </a:extLst>
          </p:cNvPr>
          <p:cNvCxnSpPr>
            <a:stCxn id="5" idx="3"/>
          </p:cNvCxnSpPr>
          <p:nvPr/>
        </p:nvCxnSpPr>
        <p:spPr>
          <a:xfrm flipH="1">
            <a:off x="4886960" y="4584104"/>
            <a:ext cx="331308" cy="262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82C1DC-D3C9-476C-AE90-CF4750AE67D1}"/>
              </a:ext>
            </a:extLst>
          </p:cNvPr>
          <p:cNvCxnSpPr/>
          <p:nvPr/>
        </p:nvCxnSpPr>
        <p:spPr>
          <a:xfrm flipH="1">
            <a:off x="3373120" y="4846320"/>
            <a:ext cx="1513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B3C2F2-E2A3-4791-97E8-0D8D77B9D4DA}"/>
              </a:ext>
            </a:extLst>
          </p:cNvPr>
          <p:cNvCxnSpPr/>
          <p:nvPr/>
        </p:nvCxnSpPr>
        <p:spPr>
          <a:xfrm flipH="1" flipV="1">
            <a:off x="2946400" y="3342640"/>
            <a:ext cx="426720" cy="150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69F84B-3E4D-48F0-A8C9-9FD028BD59BB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89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DE390-FD98-4D08-9AC3-2997D99421A6}"/>
              </a:ext>
            </a:extLst>
          </p:cNvPr>
          <p:cNvCxnSpPr>
            <a:endCxn id="17" idx="7"/>
          </p:cNvCxnSpPr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1A2498-9858-4FD7-92A4-502E41F1E4BB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B15B1-DB7C-42BB-997E-D47E31E7AED0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38EC07-6A0D-4CC4-8DD8-64498A9A995F}"/>
              </a:ext>
            </a:extLst>
          </p:cNvPr>
          <p:cNvCxnSpPr>
            <a:stCxn id="5" idx="3"/>
          </p:cNvCxnSpPr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B8C52E-D847-45AC-925C-133430A2E5DA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18FD26-3149-4B5D-871C-F85F18851F53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E7F0CE-C64F-4E2D-A96C-CD79B8C40C86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E6E58D-1CEB-4DBC-90F4-FFDABA7BC3C6}"/>
              </a:ext>
            </a:extLst>
          </p:cNvPr>
          <p:cNvCxnSpPr/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CE730-4288-421F-B0E8-3F58941A7322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3D6B4-5F85-4D19-B41A-CFE45BBB236B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0C105C-43E8-4A51-9DA9-B58A45903443}"/>
              </a:ext>
            </a:extLst>
          </p:cNvPr>
          <p:cNvCxnSpPr/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D0514E-FD6F-4EE0-85DE-838190CA731D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B6673A-AB9D-4A06-81DC-CFF59FD45811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B40F56-B79C-4606-8DFA-601028F8FA03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69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cxnSpLocks/>
          </p:cNvCxnSpPr>
          <p:nvPr/>
        </p:nvCxnSpPr>
        <p:spPr>
          <a:xfrm flipH="1">
            <a:off x="3932523" y="4000498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418E33-4EC0-4CDD-A141-6FBF2F6A9E77}"/>
              </a:ext>
            </a:extLst>
          </p:cNvPr>
          <p:cNvCxnSpPr>
            <a:endCxn id="20" idx="7"/>
          </p:cNvCxnSpPr>
          <p:nvPr/>
        </p:nvCxnSpPr>
        <p:spPr>
          <a:xfrm flipH="1">
            <a:off x="2123440" y="3962400"/>
            <a:ext cx="12192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8F707-1507-41DF-8998-503736D88213}"/>
              </a:ext>
            </a:extLst>
          </p:cNvPr>
          <p:cNvCxnSpPr>
            <a:endCxn id="17" idx="0"/>
          </p:cNvCxnSpPr>
          <p:nvPr/>
        </p:nvCxnSpPr>
        <p:spPr>
          <a:xfrm>
            <a:off x="2580640" y="3952240"/>
            <a:ext cx="1524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17A0C-BC1D-43DB-A253-72AE9FE01D6F}"/>
              </a:ext>
            </a:extLst>
          </p:cNvPr>
          <p:cNvCxnSpPr/>
          <p:nvPr/>
        </p:nvCxnSpPr>
        <p:spPr>
          <a:xfrm flipH="1">
            <a:off x="2672080" y="3149600"/>
            <a:ext cx="183896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924AE1-8D72-4969-AB82-7A0F700F471C}"/>
              </a:ext>
            </a:extLst>
          </p:cNvPr>
          <p:cNvCxnSpPr>
            <a:stCxn id="5" idx="3"/>
          </p:cNvCxnSpPr>
          <p:nvPr/>
        </p:nvCxnSpPr>
        <p:spPr>
          <a:xfrm flipH="1">
            <a:off x="4805680" y="4584104"/>
            <a:ext cx="412588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E59C2-B154-4143-8F75-2B6F2964051A}"/>
              </a:ext>
            </a:extLst>
          </p:cNvPr>
          <p:cNvCxnSpPr/>
          <p:nvPr/>
        </p:nvCxnSpPr>
        <p:spPr>
          <a:xfrm flipH="1" flipV="1">
            <a:off x="2722880" y="4886960"/>
            <a:ext cx="208280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1DD792-C7A0-4B07-A8CE-8FDF2F68B9C7}"/>
              </a:ext>
            </a:extLst>
          </p:cNvPr>
          <p:cNvCxnSpPr/>
          <p:nvPr/>
        </p:nvCxnSpPr>
        <p:spPr>
          <a:xfrm flipH="1" flipV="1">
            <a:off x="1971040" y="3718560"/>
            <a:ext cx="751840" cy="11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2C4AF5-9186-424A-9E6C-4F63A10C91F1}"/>
              </a:ext>
            </a:extLst>
          </p:cNvPr>
          <p:cNvCxnSpPr/>
          <p:nvPr/>
        </p:nvCxnSpPr>
        <p:spPr>
          <a:xfrm flipV="1">
            <a:off x="1971040" y="3220720"/>
            <a:ext cx="30480" cy="49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87DA10-3F32-4783-B909-AFDD7E5CE280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83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928EDA-292D-4D5B-AA3B-FCECDB9B1975}"/>
              </a:ext>
            </a:extLst>
          </p:cNvPr>
          <p:cNvCxnSpPr>
            <a:cxnSpLocks/>
          </p:cNvCxnSpPr>
          <p:nvPr/>
        </p:nvCxnSpPr>
        <p:spPr>
          <a:xfrm flipH="1">
            <a:off x="2113892" y="4053177"/>
            <a:ext cx="121920" cy="20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4DEAD-0090-4DB8-B00D-D4333324491F}"/>
              </a:ext>
            </a:extLst>
          </p:cNvPr>
          <p:cNvCxnSpPr>
            <a:cxnSpLocks/>
          </p:cNvCxnSpPr>
          <p:nvPr/>
        </p:nvCxnSpPr>
        <p:spPr>
          <a:xfrm>
            <a:off x="2570480" y="4023360"/>
            <a:ext cx="10160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1014E0-9893-4D10-9759-DFA343074B1A}"/>
              </a:ext>
            </a:extLst>
          </p:cNvPr>
          <p:cNvCxnSpPr>
            <a:endCxn id="12" idx="3"/>
          </p:cNvCxnSpPr>
          <p:nvPr/>
        </p:nvCxnSpPr>
        <p:spPr>
          <a:xfrm flipH="1">
            <a:off x="2672080" y="3220720"/>
            <a:ext cx="2143760" cy="436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8E21C-785B-45D3-8ED3-B0FCB90299C7}"/>
              </a:ext>
            </a:extLst>
          </p:cNvPr>
          <p:cNvCxnSpPr>
            <a:stCxn id="5" idx="3"/>
          </p:cNvCxnSpPr>
          <p:nvPr/>
        </p:nvCxnSpPr>
        <p:spPr>
          <a:xfrm flipH="1">
            <a:off x="4978400" y="4584104"/>
            <a:ext cx="239868" cy="41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764A6F-054E-4896-9853-E1CDE81336A0}"/>
              </a:ext>
            </a:extLst>
          </p:cNvPr>
          <p:cNvCxnSpPr/>
          <p:nvPr/>
        </p:nvCxnSpPr>
        <p:spPr>
          <a:xfrm flipH="1" flipV="1">
            <a:off x="2814320" y="4886960"/>
            <a:ext cx="216408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A0EE13-B204-4AA9-9079-0437C5B72797}"/>
              </a:ext>
            </a:extLst>
          </p:cNvPr>
          <p:cNvCxnSpPr/>
          <p:nvPr/>
        </p:nvCxnSpPr>
        <p:spPr>
          <a:xfrm flipH="1" flipV="1">
            <a:off x="1879600" y="3108960"/>
            <a:ext cx="934720" cy="177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D89BBF-3EB6-41E9-8C60-3A95801B5438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16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cxnSpLocks/>
          </p:cNvCxnSpPr>
          <p:nvPr/>
        </p:nvCxnSpPr>
        <p:spPr>
          <a:xfrm flipH="1">
            <a:off x="3903695" y="395224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11321"/>
            <a:ext cx="113975" cy="266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4852A-4BBB-49EB-BD36-0288594D0F17}"/>
              </a:ext>
            </a:extLst>
          </p:cNvPr>
          <p:cNvCxnSpPr>
            <a:endCxn id="17" idx="1"/>
          </p:cNvCxnSpPr>
          <p:nvPr/>
        </p:nvCxnSpPr>
        <p:spPr>
          <a:xfrm>
            <a:off x="2540000" y="4003040"/>
            <a:ext cx="12192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9B9BFA-EA4B-4B02-A855-3FA9E9CF5C2B}"/>
              </a:ext>
            </a:extLst>
          </p:cNvPr>
          <p:cNvCxnSpPr>
            <a:endCxn id="12" idx="3"/>
          </p:cNvCxnSpPr>
          <p:nvPr/>
        </p:nvCxnSpPr>
        <p:spPr>
          <a:xfrm flipH="1">
            <a:off x="2560320" y="3180080"/>
            <a:ext cx="2194560" cy="4876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D9367F-163C-4BB8-8013-A15C01B08F79}"/>
              </a:ext>
            </a:extLst>
          </p:cNvPr>
          <p:cNvCxnSpPr>
            <a:stCxn id="5" idx="3"/>
          </p:cNvCxnSpPr>
          <p:nvPr/>
        </p:nvCxnSpPr>
        <p:spPr>
          <a:xfrm flipH="1">
            <a:off x="4937760" y="4584104"/>
            <a:ext cx="280508" cy="241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59B469-65A2-4B2A-9455-80098CD0F40B}"/>
              </a:ext>
            </a:extLst>
          </p:cNvPr>
          <p:cNvCxnSpPr/>
          <p:nvPr/>
        </p:nvCxnSpPr>
        <p:spPr>
          <a:xfrm flipH="1" flipV="1">
            <a:off x="2763520" y="4805680"/>
            <a:ext cx="217424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F0A7F-FA9D-43EB-ABF9-6AB71C822B79}"/>
              </a:ext>
            </a:extLst>
          </p:cNvPr>
          <p:cNvCxnSpPr/>
          <p:nvPr/>
        </p:nvCxnSpPr>
        <p:spPr>
          <a:xfrm flipH="1" flipV="1">
            <a:off x="1960880" y="3942080"/>
            <a:ext cx="8026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14673B-2422-4C51-A221-28F633304385}"/>
              </a:ext>
            </a:extLst>
          </p:cNvPr>
          <p:cNvCxnSpPr/>
          <p:nvPr/>
        </p:nvCxnSpPr>
        <p:spPr>
          <a:xfrm flipV="1">
            <a:off x="1960880" y="3210560"/>
            <a:ext cx="10160" cy="731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D76ED6-0A44-4756-B898-F886B43FB7C2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14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39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27BCA-14E8-47BD-9E19-8B90FEA3D25C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02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>
            <a:cxnSpLocks/>
          </p:cNvCxnSpPr>
          <p:nvPr/>
        </p:nvCxnSpPr>
        <p:spPr>
          <a:xfrm>
            <a:off x="3446759" y="3153758"/>
            <a:ext cx="2155973" cy="4675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27C75-CB9C-48CB-9C79-3D9BAC13B8D3}"/>
              </a:ext>
            </a:extLst>
          </p:cNvPr>
          <p:cNvCxnSpPr>
            <a:endCxn id="5" idx="7"/>
          </p:cNvCxnSpPr>
          <p:nvPr/>
        </p:nvCxnSpPr>
        <p:spPr>
          <a:xfrm flipH="1">
            <a:off x="5598160" y="3972560"/>
            <a:ext cx="1727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5FF775-D487-4DF7-A018-E3D56D68D2DF}"/>
              </a:ext>
            </a:extLst>
          </p:cNvPr>
          <p:cNvCxnSpPr/>
          <p:nvPr/>
        </p:nvCxnSpPr>
        <p:spPr>
          <a:xfrm>
            <a:off x="6035040" y="399288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DD413-85EB-463A-A7BA-70AA55CAA096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202251" cy="381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0EE7A-1AAA-4AFD-A72C-AEFB8022D353}"/>
              </a:ext>
            </a:extLst>
          </p:cNvPr>
          <p:cNvCxnSpPr/>
          <p:nvPr/>
        </p:nvCxnSpPr>
        <p:spPr>
          <a:xfrm>
            <a:off x="4114800" y="4968240"/>
            <a:ext cx="231648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86ED95-0DBF-41C4-AF50-F5097047A723}"/>
              </a:ext>
            </a:extLst>
          </p:cNvPr>
          <p:cNvCxnSpPr/>
          <p:nvPr/>
        </p:nvCxnSpPr>
        <p:spPr>
          <a:xfrm flipV="1">
            <a:off x="6431280" y="3901440"/>
            <a:ext cx="904240" cy="111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458984-FF1F-444F-A47E-A7DBB934A13B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25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>
            <a:off x="6869295" y="4093817"/>
            <a:ext cx="92138" cy="217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0C308-AC17-4AB3-B36A-C8061C47A4BE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439E0-FD2C-4C6F-9C91-11B5DB9C5E7B}"/>
              </a:ext>
            </a:extLst>
          </p:cNvPr>
          <p:cNvCxnSpPr>
            <a:endCxn id="16" idx="1"/>
          </p:cNvCxnSpPr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AD13D-00C2-443C-B06A-C37A3B041FC3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8D2EAB-15EB-4CD5-AAC3-90F86FDC4F0E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43280" cy="250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54850-9EE1-45D1-A8B3-34793A5B89E5}"/>
              </a:ext>
            </a:extLst>
          </p:cNvPr>
          <p:cNvCxnSpPr/>
          <p:nvPr/>
        </p:nvCxnSpPr>
        <p:spPr>
          <a:xfrm>
            <a:off x="3931920" y="4897120"/>
            <a:ext cx="2001520" cy="22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F64423-A424-4990-8D11-795EFA841AB3}"/>
              </a:ext>
            </a:extLst>
          </p:cNvPr>
          <p:cNvCxnSpPr/>
          <p:nvPr/>
        </p:nvCxnSpPr>
        <p:spPr>
          <a:xfrm flipV="1">
            <a:off x="5933440" y="4937760"/>
            <a:ext cx="680720" cy="182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A04BAC-F9A4-41EE-A9BA-1A967E0789FB}"/>
              </a:ext>
            </a:extLst>
          </p:cNvPr>
          <p:cNvCxnSpPr/>
          <p:nvPr/>
        </p:nvCxnSpPr>
        <p:spPr>
          <a:xfrm flipV="1">
            <a:off x="6614160" y="3667760"/>
            <a:ext cx="782320" cy="127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B3E26A-D89B-4B5C-9132-1495953B43D8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9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5CC6A6-A0B4-473D-A71C-7ADDE29946A6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D2D01D-99CD-4FFA-A600-587E04068ED1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1B787D-93A3-4F7D-A06A-464CA8756E7C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135DB-AF58-4D0B-8CFB-479BB31C1524}"/>
              </a:ext>
            </a:extLst>
          </p:cNvPr>
          <p:cNvCxnSpPr>
            <a:stCxn id="29" idx="2"/>
            <a:endCxn id="20" idx="0"/>
          </p:cNvCxnSpPr>
          <p:nvPr/>
        </p:nvCxnSpPr>
        <p:spPr>
          <a:xfrm>
            <a:off x="7632620" y="3789678"/>
            <a:ext cx="58500" cy="101600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9EC0A7-0A40-40E9-9FD0-75F03C90C161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60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54657-4B48-43AE-AF8D-D4BCFD843EEF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4A97E7-5ACE-44DD-B33D-CB324EAD37EC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05A1D9-BFC8-415A-9A58-173B2B024BE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C2281-076C-457A-A876-71991A3204C4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181931" cy="371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AAE77-C806-4AF5-9F7B-5155A6BED05F}"/>
              </a:ext>
            </a:extLst>
          </p:cNvPr>
          <p:cNvCxnSpPr/>
          <p:nvPr/>
        </p:nvCxnSpPr>
        <p:spPr>
          <a:xfrm flipV="1">
            <a:off x="4094480" y="4856480"/>
            <a:ext cx="213360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9710FF-7E28-4D43-A18A-53F8D5B90389}"/>
              </a:ext>
            </a:extLst>
          </p:cNvPr>
          <p:cNvCxnSpPr/>
          <p:nvPr/>
        </p:nvCxnSpPr>
        <p:spPr>
          <a:xfrm flipV="1">
            <a:off x="6228080" y="4724400"/>
            <a:ext cx="538480" cy="132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3B446-47FC-43E4-9C8C-71402BA0C6DB}"/>
              </a:ext>
            </a:extLst>
          </p:cNvPr>
          <p:cNvCxnSpPr/>
          <p:nvPr/>
        </p:nvCxnSpPr>
        <p:spPr>
          <a:xfrm flipV="1">
            <a:off x="6766560" y="2854960"/>
            <a:ext cx="609600" cy="1869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569F02-34D7-4AB0-B4BE-744AA975FF4A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731908" y="3950250"/>
            <a:ext cx="2" cy="866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A1C76B-5D6A-4323-A772-EBBCF2FC6DA4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14E99B-D6A0-4EF6-B835-336186BC3727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256F74-83C1-4DC7-A0F5-59BB8EE3B9F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75A3C-D407-4109-98A3-EF4AA6545EA1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26160" cy="281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337B90-11A2-4C35-885D-AA791A4F7E8D}"/>
              </a:ext>
            </a:extLst>
          </p:cNvPr>
          <p:cNvCxnSpPr/>
          <p:nvPr/>
        </p:nvCxnSpPr>
        <p:spPr>
          <a:xfrm>
            <a:off x="4114800" y="4927600"/>
            <a:ext cx="1828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A997E-3ECA-46D2-B0CB-E32F5741461B}"/>
              </a:ext>
            </a:extLst>
          </p:cNvPr>
          <p:cNvCxnSpPr/>
          <p:nvPr/>
        </p:nvCxnSpPr>
        <p:spPr>
          <a:xfrm flipV="1">
            <a:off x="5943600" y="4958080"/>
            <a:ext cx="660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26AD66-836D-4F63-A55B-B573182FF988}"/>
              </a:ext>
            </a:extLst>
          </p:cNvPr>
          <p:cNvCxnSpPr/>
          <p:nvPr/>
        </p:nvCxnSpPr>
        <p:spPr>
          <a:xfrm flipV="1">
            <a:off x="6604000" y="3708400"/>
            <a:ext cx="73152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F7D59-0DA0-4483-AD84-CA997C6CC563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13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7731908" y="3950250"/>
            <a:ext cx="0" cy="801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4A9D8-FCBD-4B56-9D14-853D48BFA2F3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9222AB-2D97-423B-A0B1-5BADA84FF56F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599DB-7D1B-40D6-B104-D64F9C28DD70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482CD-CFCC-4F27-97AD-4587FEEE373B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334331" cy="320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F83A8-49D1-4980-ABC5-4D4F23DD3BF7}"/>
              </a:ext>
            </a:extLst>
          </p:cNvPr>
          <p:cNvCxnSpPr/>
          <p:nvPr/>
        </p:nvCxnSpPr>
        <p:spPr>
          <a:xfrm>
            <a:off x="4246880" y="4907280"/>
            <a:ext cx="13614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861D7-533A-4F4B-82E8-6BBEB9585D52}"/>
              </a:ext>
            </a:extLst>
          </p:cNvPr>
          <p:cNvCxnSpPr/>
          <p:nvPr/>
        </p:nvCxnSpPr>
        <p:spPr>
          <a:xfrm flipV="1">
            <a:off x="5608320" y="4846320"/>
            <a:ext cx="1168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6867E3-5C75-48BB-A021-16BF023229E4}"/>
              </a:ext>
            </a:extLst>
          </p:cNvPr>
          <p:cNvCxnSpPr/>
          <p:nvPr/>
        </p:nvCxnSpPr>
        <p:spPr>
          <a:xfrm flipV="1">
            <a:off x="6776720" y="3423920"/>
            <a:ext cx="589280" cy="142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BF81FC-1528-40E3-85C4-5DA9C0797840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21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 no Fronts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10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3163660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0949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2655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41243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51672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88184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381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3592</Words>
  <Application>Microsoft Office PowerPoint</Application>
  <PresentationFormat>On-screen Show (4:3)</PresentationFormat>
  <Paragraphs>2344</Paragraphs>
  <Slides>151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55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 no Fronts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 with Fronts Only</vt:lpstr>
      <vt:lpstr>42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Under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 Str</dc:title>
  <dc:creator>Mike</dc:creator>
  <cp:lastModifiedBy>Mike</cp:lastModifiedBy>
  <cp:revision>1</cp:revision>
  <dcterms:created xsi:type="dcterms:W3CDTF">2018-02-14T15:44:31Z</dcterms:created>
  <dcterms:modified xsi:type="dcterms:W3CDTF">2018-02-14T15:44:32Z</dcterms:modified>
</cp:coreProperties>
</file>