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3" r:id="rId4"/>
    <p:sldId id="275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6D5225-8E25-4811-9D90-7A7BFC1F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6946"/>
            <a:ext cx="9144000" cy="476665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2A01AA0-9EA3-4860-87C5-592EAF0DEE82}"/>
              </a:ext>
            </a:extLst>
          </p:cNvPr>
          <p:cNvSpPr>
            <a:spLocks noChangeAspect="1"/>
          </p:cNvSpPr>
          <p:nvPr/>
        </p:nvSpPr>
        <p:spPr>
          <a:xfrm>
            <a:off x="1230623" y="546752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89AA6A-9363-405E-97E8-AD5C226A53D2}"/>
              </a:ext>
            </a:extLst>
          </p:cNvPr>
          <p:cNvSpPr>
            <a:spLocks noChangeAspect="1"/>
          </p:cNvSpPr>
          <p:nvPr/>
        </p:nvSpPr>
        <p:spPr>
          <a:xfrm>
            <a:off x="2293984" y="5687151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7638642" y="546706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3C6B51-625E-462A-BBB1-3FC3B29BB96E}"/>
              </a:ext>
            </a:extLst>
          </p:cNvPr>
          <p:cNvSpPr>
            <a:spLocks noChangeAspect="1"/>
          </p:cNvSpPr>
          <p:nvPr/>
        </p:nvSpPr>
        <p:spPr>
          <a:xfrm>
            <a:off x="6561102" y="56960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9AD3B9-5DF6-4174-A386-DA0894B2250B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7B244-75E9-48D5-BEEA-736916B5A913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1E3ECA-DF12-4BE1-946F-20ACAD68B47C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23A0A3-AA64-43A5-9BE2-7F9905963D44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69FC7C-A9CA-4873-90B6-D4F2309446D2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56F64-2A09-462B-864D-B24061B0A54E}"/>
              </a:ext>
            </a:extLst>
          </p:cNvPr>
          <p:cNvSpPr txBox="1"/>
          <p:nvPr/>
        </p:nvSpPr>
        <p:spPr>
          <a:xfrm>
            <a:off x="372862" y="310718"/>
            <a:ext cx="22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=Formation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DB9D0F-8331-4F30-81DC-3613EB7073CE}"/>
              </a:ext>
            </a:extLst>
          </p:cNvPr>
          <p:cNvSpPr>
            <a:spLocks noChangeAspect="1"/>
          </p:cNvSpPr>
          <p:nvPr/>
        </p:nvSpPr>
        <p:spPr>
          <a:xfrm>
            <a:off x="3392253" y="5697734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2722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9324" y="572652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390273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4428578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4958070" y="613684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900047" y="652149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4954895" y="6518108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63B8D-C02E-4A4B-8021-FDB1E74ACD33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14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=Backfield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17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BFE51-7903-4BFF-B627-FEE92A844E91}"/>
              </a:ext>
            </a:extLst>
          </p:cNvPr>
          <p:cNvSpPr txBox="1"/>
          <p:nvPr/>
        </p:nvSpPr>
        <p:spPr>
          <a:xfrm>
            <a:off x="372862" y="310718"/>
            <a:ext cx="315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Core_Defense_Only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090AE-586B-4185-BF61-CC2E876327B2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35023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5467068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93879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775175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143220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725834" y="5467068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Lineman_Only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6301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2C7A2-7DC7-42A3-9AFE-D71061BE32E9}"/>
              </a:ext>
            </a:extLst>
          </p:cNvPr>
          <p:cNvCxnSpPr/>
          <p:nvPr/>
        </p:nvCxnSpPr>
        <p:spPr>
          <a:xfrm>
            <a:off x="1211913" y="32137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ED0C4A-86F6-4341-AE22-402DFB6BC384}"/>
              </a:ext>
            </a:extLst>
          </p:cNvPr>
          <p:cNvCxnSpPr/>
          <p:nvPr/>
        </p:nvCxnSpPr>
        <p:spPr>
          <a:xfrm>
            <a:off x="7898919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DA7100-971C-4E3E-9218-EB1ACA2E1978}"/>
              </a:ext>
            </a:extLst>
          </p:cNvPr>
          <p:cNvCxnSpPr>
            <a:cxnSpLocks/>
          </p:cNvCxnSpPr>
          <p:nvPr/>
        </p:nvCxnSpPr>
        <p:spPr>
          <a:xfrm flipH="1">
            <a:off x="195310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66C30E-F07F-48CA-8E2B-4D07D520F8BD}"/>
              </a:ext>
            </a:extLst>
          </p:cNvPr>
          <p:cNvCxnSpPr/>
          <p:nvPr/>
        </p:nvCxnSpPr>
        <p:spPr>
          <a:xfrm>
            <a:off x="2900816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C4DBE1-C8F6-4421-9AA2-6AF8DE721DA1}"/>
              </a:ext>
            </a:extLst>
          </p:cNvPr>
          <p:cNvCxnSpPr/>
          <p:nvPr/>
        </p:nvCxnSpPr>
        <p:spPr>
          <a:xfrm>
            <a:off x="6205097" y="3286956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B1D18F-99C1-40AB-8E63-215300E54F7D}"/>
              </a:ext>
            </a:extLst>
          </p:cNvPr>
          <p:cNvCxnSpPr/>
          <p:nvPr/>
        </p:nvCxnSpPr>
        <p:spPr>
          <a:xfrm>
            <a:off x="26633" y="3675360"/>
            <a:ext cx="9046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B4E154-DCDE-4AC1-B9B0-5454A03D9A17}"/>
              </a:ext>
            </a:extLst>
          </p:cNvPr>
          <p:cNvCxnSpPr/>
          <p:nvPr/>
        </p:nvCxnSpPr>
        <p:spPr>
          <a:xfrm flipV="1">
            <a:off x="2073753" y="3213717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E852A-B933-49A6-A4F8-08BC3FBCA6BE}"/>
              </a:ext>
            </a:extLst>
          </p:cNvPr>
          <p:cNvCxnSpPr/>
          <p:nvPr/>
        </p:nvCxnSpPr>
        <p:spPr>
          <a:xfrm flipV="1">
            <a:off x="7055489" y="32773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62C820-31B1-4DAA-85A8-21F66D0EF258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B1C710-346A-4577-A966-66F17A75A4FA}"/>
              </a:ext>
            </a:extLst>
          </p:cNvPr>
          <p:cNvCxnSpPr>
            <a:cxnSpLocks/>
          </p:cNvCxnSpPr>
          <p:nvPr/>
        </p:nvCxnSpPr>
        <p:spPr>
          <a:xfrm flipV="1">
            <a:off x="6695005" y="3334270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9B172F-C03D-409E-9033-E2C634D1CDCF}"/>
              </a:ext>
            </a:extLst>
          </p:cNvPr>
          <p:cNvCxnSpPr>
            <a:cxnSpLocks/>
          </p:cNvCxnSpPr>
          <p:nvPr/>
        </p:nvCxnSpPr>
        <p:spPr>
          <a:xfrm flipV="1">
            <a:off x="2426629" y="3343796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D56F64-2A09-462B-864D-B24061B0A54E}"/>
              </a:ext>
            </a:extLst>
          </p:cNvPr>
          <p:cNvSpPr txBox="1"/>
          <p:nvPr/>
        </p:nvSpPr>
        <p:spPr>
          <a:xfrm>
            <a:off x="372862" y="310718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Formation_Lines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60016D-777D-426F-9C82-4F0AF7A15085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13271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5687608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63B8D-C02E-4A4B-8021-FDB1E74ACD33}"/>
              </a:ext>
            </a:extLst>
          </p:cNvPr>
          <p:cNvCxnSpPr/>
          <p:nvPr/>
        </p:nvCxnSpPr>
        <p:spPr>
          <a:xfrm flipV="1">
            <a:off x="4560092" y="32328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613283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088730" y="4743450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4034630" y="4742784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6744271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372862" y="310718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Backfield_Lines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385641" y="0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</p:spTree>
    <p:extLst>
      <p:ext uri="{BB962C8B-B14F-4D97-AF65-F5344CB8AC3E}">
        <p14:creationId xmlns:p14="http://schemas.microsoft.com/office/powerpoint/2010/main" val="240498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107</Words>
  <Application>Microsoft Office PowerPoint</Application>
  <PresentationFormat>On-screen Show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88</cp:revision>
  <dcterms:created xsi:type="dcterms:W3CDTF">2017-10-03T11:50:58Z</dcterms:created>
  <dcterms:modified xsi:type="dcterms:W3CDTF">2018-04-09T01:06:17Z</dcterms:modified>
</cp:coreProperties>
</file>