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4" r:id="rId3"/>
    <p:sldId id="273" r:id="rId4"/>
    <p:sldId id="275" r:id="rId5"/>
    <p:sldId id="27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2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2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2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4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6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1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9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1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1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2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26708-12E5-46C2-9039-F0433A84E3B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8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6D5225-8E25-4811-9D90-7A7BFC1F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946"/>
            <a:ext cx="9144000" cy="476665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2A01AA0-9EA3-4860-87C5-592EAF0DEE82}"/>
              </a:ext>
            </a:extLst>
          </p:cNvPr>
          <p:cNvSpPr>
            <a:spLocks noChangeAspect="1"/>
          </p:cNvSpPr>
          <p:nvPr/>
        </p:nvSpPr>
        <p:spPr>
          <a:xfrm>
            <a:off x="1230623" y="546752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89AA6A-9363-405E-97E8-AD5C226A53D2}"/>
              </a:ext>
            </a:extLst>
          </p:cNvPr>
          <p:cNvSpPr>
            <a:spLocks noChangeAspect="1"/>
          </p:cNvSpPr>
          <p:nvPr/>
        </p:nvSpPr>
        <p:spPr>
          <a:xfrm>
            <a:off x="2293984" y="5687151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7638642" y="546706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6561102" y="56960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9AD3B9-5DF6-4174-A386-DA0894B2250B}"/>
              </a:ext>
            </a:extLst>
          </p:cNvPr>
          <p:cNvSpPr>
            <a:spLocks noChangeAspect="1"/>
          </p:cNvSpPr>
          <p:nvPr/>
        </p:nvSpPr>
        <p:spPr>
          <a:xfrm>
            <a:off x="4428464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D7B244-75E9-48D5-BEEA-736916B5A913}"/>
              </a:ext>
            </a:extLst>
          </p:cNvPr>
          <p:cNvSpPr>
            <a:spLocks noChangeAspect="1"/>
          </p:cNvSpPr>
          <p:nvPr/>
        </p:nvSpPr>
        <p:spPr>
          <a:xfrm>
            <a:off x="409387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E3ECA-DF12-4BE1-946F-20ACAD68B47C}"/>
              </a:ext>
            </a:extLst>
          </p:cNvPr>
          <p:cNvSpPr>
            <a:spLocks noChangeAspect="1"/>
          </p:cNvSpPr>
          <p:nvPr/>
        </p:nvSpPr>
        <p:spPr>
          <a:xfrm>
            <a:off x="477517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3A0A3-AA64-43A5-9BE2-7F9905963D44}"/>
              </a:ext>
            </a:extLst>
          </p:cNvPr>
          <p:cNvSpPr>
            <a:spLocks noChangeAspect="1"/>
          </p:cNvSpPr>
          <p:nvPr/>
        </p:nvSpPr>
        <p:spPr>
          <a:xfrm>
            <a:off x="514322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69FC7C-A9CA-4873-90B6-D4F2309446D2}"/>
              </a:ext>
            </a:extLst>
          </p:cNvPr>
          <p:cNvSpPr>
            <a:spLocks noChangeAspect="1"/>
          </p:cNvSpPr>
          <p:nvPr/>
        </p:nvSpPr>
        <p:spPr>
          <a:xfrm>
            <a:off x="372583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82C7A2-7DC7-42A3-9AFE-D71061BE32E9}"/>
              </a:ext>
            </a:extLst>
          </p:cNvPr>
          <p:cNvCxnSpPr/>
          <p:nvPr/>
        </p:nvCxnSpPr>
        <p:spPr>
          <a:xfrm>
            <a:off x="1211913" y="3213717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ED0C4A-86F6-4341-AE22-402DFB6BC384}"/>
              </a:ext>
            </a:extLst>
          </p:cNvPr>
          <p:cNvCxnSpPr/>
          <p:nvPr/>
        </p:nvCxnSpPr>
        <p:spPr>
          <a:xfrm>
            <a:off x="7898919" y="3286956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DA7100-971C-4E3E-9218-EB1ACA2E1978}"/>
              </a:ext>
            </a:extLst>
          </p:cNvPr>
          <p:cNvCxnSpPr>
            <a:cxnSpLocks/>
          </p:cNvCxnSpPr>
          <p:nvPr/>
        </p:nvCxnSpPr>
        <p:spPr>
          <a:xfrm flipH="1">
            <a:off x="195310" y="5687608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066C30E-F07F-48CA-8E2B-4D07D520F8BD}"/>
              </a:ext>
            </a:extLst>
          </p:cNvPr>
          <p:cNvCxnSpPr/>
          <p:nvPr/>
        </p:nvCxnSpPr>
        <p:spPr>
          <a:xfrm>
            <a:off x="2900816" y="3286956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C4DBE1-C8F6-4421-9AA2-6AF8DE721DA1}"/>
              </a:ext>
            </a:extLst>
          </p:cNvPr>
          <p:cNvCxnSpPr/>
          <p:nvPr/>
        </p:nvCxnSpPr>
        <p:spPr>
          <a:xfrm>
            <a:off x="6205097" y="3286956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8B1D18F-99C1-40AB-8E63-215300E54F7D}"/>
              </a:ext>
            </a:extLst>
          </p:cNvPr>
          <p:cNvCxnSpPr/>
          <p:nvPr/>
        </p:nvCxnSpPr>
        <p:spPr>
          <a:xfrm>
            <a:off x="26633" y="3675360"/>
            <a:ext cx="9046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B4E154-DCDE-4AC1-B9B0-5454A03D9A17}"/>
              </a:ext>
            </a:extLst>
          </p:cNvPr>
          <p:cNvCxnSpPr/>
          <p:nvPr/>
        </p:nvCxnSpPr>
        <p:spPr>
          <a:xfrm flipV="1">
            <a:off x="2073753" y="3213717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8E852A-B933-49A6-A4F8-08BC3FBCA6BE}"/>
              </a:ext>
            </a:extLst>
          </p:cNvPr>
          <p:cNvCxnSpPr/>
          <p:nvPr/>
        </p:nvCxnSpPr>
        <p:spPr>
          <a:xfrm flipV="1">
            <a:off x="7055489" y="3277340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862C820-31B1-4DAA-85A8-21F66D0EF258}"/>
              </a:ext>
            </a:extLst>
          </p:cNvPr>
          <p:cNvCxnSpPr/>
          <p:nvPr/>
        </p:nvCxnSpPr>
        <p:spPr>
          <a:xfrm flipV="1">
            <a:off x="4560092" y="3232859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AB1C710-346A-4577-A966-66F17A75A4FA}"/>
              </a:ext>
            </a:extLst>
          </p:cNvPr>
          <p:cNvCxnSpPr>
            <a:cxnSpLocks/>
          </p:cNvCxnSpPr>
          <p:nvPr/>
        </p:nvCxnSpPr>
        <p:spPr>
          <a:xfrm flipV="1">
            <a:off x="6695005" y="3334270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19B172F-C03D-409E-9033-E2C634D1CDCF}"/>
              </a:ext>
            </a:extLst>
          </p:cNvPr>
          <p:cNvCxnSpPr>
            <a:cxnSpLocks/>
          </p:cNvCxnSpPr>
          <p:nvPr/>
        </p:nvCxnSpPr>
        <p:spPr>
          <a:xfrm flipV="1">
            <a:off x="2426629" y="3343796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AD56F64-2A09-462B-864D-B24061B0A54E}"/>
              </a:ext>
            </a:extLst>
          </p:cNvPr>
          <p:cNvSpPr txBox="1"/>
          <p:nvPr/>
        </p:nvSpPr>
        <p:spPr>
          <a:xfrm>
            <a:off x="372862" y="310718"/>
            <a:ext cx="22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=Formation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6DB9D0F-8331-4F30-81DC-3613EB7073CE}"/>
              </a:ext>
            </a:extLst>
          </p:cNvPr>
          <p:cNvSpPr>
            <a:spLocks noChangeAspect="1"/>
          </p:cNvSpPr>
          <p:nvPr/>
        </p:nvSpPr>
        <p:spPr>
          <a:xfrm>
            <a:off x="3392253" y="5697734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60016D-777D-426F-9C82-4F0AF7A15085}"/>
              </a:ext>
            </a:extLst>
          </p:cNvPr>
          <p:cNvSpPr txBox="1"/>
          <p:nvPr/>
        </p:nvSpPr>
        <p:spPr>
          <a:xfrm>
            <a:off x="385641" y="0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=Default</a:t>
            </a:r>
          </a:p>
        </p:txBody>
      </p:sp>
    </p:spTree>
    <p:extLst>
      <p:ext uri="{BB962C8B-B14F-4D97-AF65-F5344CB8AC3E}">
        <p14:creationId xmlns:p14="http://schemas.microsoft.com/office/powerpoint/2010/main" val="127226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C1B33B-9A9D-415B-AE9C-B305F011AE4F}"/>
              </a:ext>
            </a:extLst>
          </p:cNvPr>
          <p:cNvSpPr>
            <a:spLocks noChangeAspect="1"/>
          </p:cNvSpPr>
          <p:nvPr/>
        </p:nvSpPr>
        <p:spPr>
          <a:xfrm>
            <a:off x="4428464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13C909-B2E1-4AB1-B2A0-8B5CECBDFB02}"/>
              </a:ext>
            </a:extLst>
          </p:cNvPr>
          <p:cNvSpPr>
            <a:spLocks noChangeAspect="1"/>
          </p:cNvSpPr>
          <p:nvPr/>
        </p:nvSpPr>
        <p:spPr>
          <a:xfrm>
            <a:off x="409387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B4357D-8F8C-47D2-A995-F881460E3FDB}"/>
              </a:ext>
            </a:extLst>
          </p:cNvPr>
          <p:cNvSpPr>
            <a:spLocks noChangeAspect="1"/>
          </p:cNvSpPr>
          <p:nvPr/>
        </p:nvSpPr>
        <p:spPr>
          <a:xfrm>
            <a:off x="477517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7AB0B9-61DD-42A5-82B1-FDC50C19CBD6}"/>
              </a:ext>
            </a:extLst>
          </p:cNvPr>
          <p:cNvSpPr>
            <a:spLocks noChangeAspect="1"/>
          </p:cNvSpPr>
          <p:nvPr/>
        </p:nvSpPr>
        <p:spPr>
          <a:xfrm>
            <a:off x="514322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AD4EA7-59CB-425A-BAAB-EA56A9A9B2DF}"/>
              </a:ext>
            </a:extLst>
          </p:cNvPr>
          <p:cNvSpPr>
            <a:spLocks noChangeAspect="1"/>
          </p:cNvSpPr>
          <p:nvPr/>
        </p:nvSpPr>
        <p:spPr>
          <a:xfrm>
            <a:off x="372583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4429324" y="572652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4A4AEA-DF68-49EC-AF15-FAAFC1CF9583}"/>
              </a:ext>
            </a:extLst>
          </p:cNvPr>
          <p:cNvSpPr>
            <a:spLocks noChangeAspect="1"/>
          </p:cNvSpPr>
          <p:nvPr/>
        </p:nvSpPr>
        <p:spPr>
          <a:xfrm>
            <a:off x="3902730" y="6136842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AE84CA-4D4F-430A-8819-4CCA5ACB9A15}"/>
              </a:ext>
            </a:extLst>
          </p:cNvPr>
          <p:cNvSpPr>
            <a:spLocks noChangeAspect="1"/>
          </p:cNvSpPr>
          <p:nvPr/>
        </p:nvSpPr>
        <p:spPr>
          <a:xfrm>
            <a:off x="4428578" y="6136842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696784-3498-4ED5-8634-F87CAD88217F}"/>
              </a:ext>
            </a:extLst>
          </p:cNvPr>
          <p:cNvSpPr>
            <a:spLocks noChangeAspect="1"/>
          </p:cNvSpPr>
          <p:nvPr/>
        </p:nvSpPr>
        <p:spPr>
          <a:xfrm>
            <a:off x="4958070" y="6136842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3CF83B-23FA-4FDD-B630-534284876844}"/>
              </a:ext>
            </a:extLst>
          </p:cNvPr>
          <p:cNvSpPr>
            <a:spLocks noChangeAspect="1"/>
          </p:cNvSpPr>
          <p:nvPr/>
        </p:nvSpPr>
        <p:spPr>
          <a:xfrm>
            <a:off x="3900047" y="652149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841B79C-4E4D-468A-8183-5EAAD5603C0D}"/>
              </a:ext>
            </a:extLst>
          </p:cNvPr>
          <p:cNvSpPr>
            <a:spLocks noChangeAspect="1"/>
          </p:cNvSpPr>
          <p:nvPr/>
        </p:nvSpPr>
        <p:spPr>
          <a:xfrm>
            <a:off x="4954895" y="651810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EC7B01-C95D-446B-86CF-863B18F5AB5B}"/>
              </a:ext>
            </a:extLst>
          </p:cNvPr>
          <p:cNvCxnSpPr>
            <a:cxnSpLocks/>
          </p:cNvCxnSpPr>
          <p:nvPr/>
        </p:nvCxnSpPr>
        <p:spPr>
          <a:xfrm flipH="1">
            <a:off x="159595" y="5687608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C63B8D-C02E-4A4B-8021-FDB1E74ACD33}"/>
              </a:ext>
            </a:extLst>
          </p:cNvPr>
          <p:cNvCxnSpPr/>
          <p:nvPr/>
        </p:nvCxnSpPr>
        <p:spPr>
          <a:xfrm flipV="1">
            <a:off x="4560092" y="3232859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EB5DBF-9C15-40E6-9C65-ABE5FDFD472A}"/>
              </a:ext>
            </a:extLst>
          </p:cNvPr>
          <p:cNvCxnSpPr>
            <a:cxnSpLocks/>
          </p:cNvCxnSpPr>
          <p:nvPr/>
        </p:nvCxnSpPr>
        <p:spPr>
          <a:xfrm flipH="1">
            <a:off x="159595" y="6132832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C5EE44-85F4-44D0-9DFA-7AE59239EAD0}"/>
              </a:ext>
            </a:extLst>
          </p:cNvPr>
          <p:cNvCxnSpPr>
            <a:cxnSpLocks/>
          </p:cNvCxnSpPr>
          <p:nvPr/>
        </p:nvCxnSpPr>
        <p:spPr>
          <a:xfrm>
            <a:off x="5088730" y="4743450"/>
            <a:ext cx="0" cy="200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FEA17C-50FF-4426-AE85-F2527EDEBC89}"/>
              </a:ext>
            </a:extLst>
          </p:cNvPr>
          <p:cNvCxnSpPr>
            <a:cxnSpLocks/>
          </p:cNvCxnSpPr>
          <p:nvPr/>
        </p:nvCxnSpPr>
        <p:spPr>
          <a:xfrm>
            <a:off x="4034630" y="4742784"/>
            <a:ext cx="0" cy="200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971B96-589B-4B65-A9F4-86E72142DC00}"/>
              </a:ext>
            </a:extLst>
          </p:cNvPr>
          <p:cNvCxnSpPr>
            <a:cxnSpLocks/>
          </p:cNvCxnSpPr>
          <p:nvPr/>
        </p:nvCxnSpPr>
        <p:spPr>
          <a:xfrm flipH="1">
            <a:off x="159595" y="6744271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8F4799-27F1-41D6-B3B8-0827BDE3EC72}"/>
              </a:ext>
            </a:extLst>
          </p:cNvPr>
          <p:cNvSpPr txBox="1"/>
          <p:nvPr/>
        </p:nvSpPr>
        <p:spPr>
          <a:xfrm>
            <a:off x="372862" y="310718"/>
            <a:ext cx="214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=Backfield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81A3E1-7E69-41E7-B831-7D403BECCAEE}"/>
              </a:ext>
            </a:extLst>
          </p:cNvPr>
          <p:cNvSpPr txBox="1"/>
          <p:nvPr/>
        </p:nvSpPr>
        <p:spPr>
          <a:xfrm>
            <a:off x="385641" y="0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=Default</a:t>
            </a:r>
          </a:p>
        </p:txBody>
      </p:sp>
    </p:spTree>
    <p:extLst>
      <p:ext uri="{BB962C8B-B14F-4D97-AF65-F5344CB8AC3E}">
        <p14:creationId xmlns:p14="http://schemas.microsoft.com/office/powerpoint/2010/main" val="206585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99903" y="3421213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208857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90354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81530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55339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8192157" y="2759170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BFE51-7903-4BFF-B627-FEE92A844E91}"/>
              </a:ext>
            </a:extLst>
          </p:cNvPr>
          <p:cNvSpPr txBox="1"/>
          <p:nvPr/>
        </p:nvSpPr>
        <p:spPr>
          <a:xfrm>
            <a:off x="372862" y="310718"/>
            <a:ext cx="172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=Core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3090AE-586B-4185-BF61-CC2E876327B2}"/>
              </a:ext>
            </a:extLst>
          </p:cNvPr>
          <p:cNvSpPr txBox="1"/>
          <p:nvPr/>
        </p:nvSpPr>
        <p:spPr>
          <a:xfrm>
            <a:off x="385641" y="0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=Default</a:t>
            </a:r>
          </a:p>
        </p:txBody>
      </p:sp>
    </p:spTree>
    <p:extLst>
      <p:ext uri="{BB962C8B-B14F-4D97-AF65-F5344CB8AC3E}">
        <p14:creationId xmlns:p14="http://schemas.microsoft.com/office/powerpoint/2010/main" val="156937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99903" y="3421213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208857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90354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81530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55339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8192157" y="2759170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BFE51-7903-4BFF-B627-FEE92A844E91}"/>
              </a:ext>
            </a:extLst>
          </p:cNvPr>
          <p:cNvSpPr txBox="1"/>
          <p:nvPr/>
        </p:nvSpPr>
        <p:spPr>
          <a:xfrm>
            <a:off x="372862" y="310718"/>
            <a:ext cx="315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</a:t>
            </a:r>
            <a:r>
              <a:rPr lang="en-US" dirty="0" err="1"/>
              <a:t>Core_Defense_Only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3090AE-586B-4185-BF61-CC2E876327B2}"/>
              </a:ext>
            </a:extLst>
          </p:cNvPr>
          <p:cNvSpPr txBox="1"/>
          <p:nvPr/>
        </p:nvSpPr>
        <p:spPr>
          <a:xfrm>
            <a:off x="385641" y="0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=Default</a:t>
            </a:r>
          </a:p>
        </p:txBody>
      </p:sp>
    </p:spTree>
    <p:extLst>
      <p:ext uri="{BB962C8B-B14F-4D97-AF65-F5344CB8AC3E}">
        <p14:creationId xmlns:p14="http://schemas.microsoft.com/office/powerpoint/2010/main" val="235023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C1B33B-9A9D-415B-AE9C-B305F011AE4F}"/>
              </a:ext>
            </a:extLst>
          </p:cNvPr>
          <p:cNvSpPr>
            <a:spLocks noChangeAspect="1"/>
          </p:cNvSpPr>
          <p:nvPr/>
        </p:nvSpPr>
        <p:spPr>
          <a:xfrm>
            <a:off x="4428464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13C909-B2E1-4AB1-B2A0-8B5CECBDFB02}"/>
              </a:ext>
            </a:extLst>
          </p:cNvPr>
          <p:cNvSpPr>
            <a:spLocks noChangeAspect="1"/>
          </p:cNvSpPr>
          <p:nvPr/>
        </p:nvSpPr>
        <p:spPr>
          <a:xfrm>
            <a:off x="409387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B4357D-8F8C-47D2-A995-F881460E3FDB}"/>
              </a:ext>
            </a:extLst>
          </p:cNvPr>
          <p:cNvSpPr>
            <a:spLocks noChangeAspect="1"/>
          </p:cNvSpPr>
          <p:nvPr/>
        </p:nvSpPr>
        <p:spPr>
          <a:xfrm>
            <a:off x="477517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7AB0B9-61DD-42A5-82B1-FDC50C19CBD6}"/>
              </a:ext>
            </a:extLst>
          </p:cNvPr>
          <p:cNvSpPr>
            <a:spLocks noChangeAspect="1"/>
          </p:cNvSpPr>
          <p:nvPr/>
        </p:nvSpPr>
        <p:spPr>
          <a:xfrm>
            <a:off x="514322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AD4EA7-59CB-425A-BAAB-EA56A9A9B2DF}"/>
              </a:ext>
            </a:extLst>
          </p:cNvPr>
          <p:cNvSpPr>
            <a:spLocks noChangeAspect="1"/>
          </p:cNvSpPr>
          <p:nvPr/>
        </p:nvSpPr>
        <p:spPr>
          <a:xfrm>
            <a:off x="372583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8F4799-27F1-41D6-B3B8-0827BDE3EC72}"/>
              </a:ext>
            </a:extLst>
          </p:cNvPr>
          <p:cNvSpPr txBox="1"/>
          <p:nvPr/>
        </p:nvSpPr>
        <p:spPr>
          <a:xfrm>
            <a:off x="372862" y="310718"/>
            <a:ext cx="2640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</a:t>
            </a:r>
            <a:r>
              <a:rPr lang="en-US" dirty="0" err="1"/>
              <a:t>Lineman_Only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81A3E1-7E69-41E7-B831-7D403BECCAEE}"/>
              </a:ext>
            </a:extLst>
          </p:cNvPr>
          <p:cNvSpPr txBox="1"/>
          <p:nvPr/>
        </p:nvSpPr>
        <p:spPr>
          <a:xfrm>
            <a:off x="385641" y="0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=Default</a:t>
            </a:r>
          </a:p>
        </p:txBody>
      </p:sp>
    </p:spTree>
    <p:extLst>
      <p:ext uri="{BB962C8B-B14F-4D97-AF65-F5344CB8AC3E}">
        <p14:creationId xmlns:p14="http://schemas.microsoft.com/office/powerpoint/2010/main" val="630147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91</Words>
  <Application>Microsoft Office PowerPoint</Application>
  <PresentationFormat>On-screen Show (4:3)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Yeiter</dc:creator>
  <cp:lastModifiedBy>Michael Yeiter</cp:lastModifiedBy>
  <cp:revision>86</cp:revision>
  <dcterms:created xsi:type="dcterms:W3CDTF">2017-10-03T11:50:58Z</dcterms:created>
  <dcterms:modified xsi:type="dcterms:W3CDTF">2018-04-08T19:06:36Z</dcterms:modified>
</cp:coreProperties>
</file>