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3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6752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293984" y="568715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63864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6561102" y="569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28464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09387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77517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4322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2583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82C7A2-7DC7-42A3-9AFE-D71061BE32E9}"/>
              </a:ext>
            </a:extLst>
          </p:cNvPr>
          <p:cNvCxnSpPr/>
          <p:nvPr/>
        </p:nvCxnSpPr>
        <p:spPr>
          <a:xfrm>
            <a:off x="1211913" y="32137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ED0C4A-86F6-4341-AE22-402DFB6BC384}"/>
              </a:ext>
            </a:extLst>
          </p:cNvPr>
          <p:cNvCxnSpPr/>
          <p:nvPr/>
        </p:nvCxnSpPr>
        <p:spPr>
          <a:xfrm>
            <a:off x="7898919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DA7100-971C-4E3E-9218-EB1ACA2E1978}"/>
              </a:ext>
            </a:extLst>
          </p:cNvPr>
          <p:cNvCxnSpPr>
            <a:cxnSpLocks/>
          </p:cNvCxnSpPr>
          <p:nvPr/>
        </p:nvCxnSpPr>
        <p:spPr>
          <a:xfrm flipH="1">
            <a:off x="195310" y="5687608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66C30E-F07F-48CA-8E2B-4D07D520F8BD}"/>
              </a:ext>
            </a:extLst>
          </p:cNvPr>
          <p:cNvCxnSpPr/>
          <p:nvPr/>
        </p:nvCxnSpPr>
        <p:spPr>
          <a:xfrm>
            <a:off x="2900816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C4DBE1-C8F6-4421-9AA2-6AF8DE721DA1}"/>
              </a:ext>
            </a:extLst>
          </p:cNvPr>
          <p:cNvCxnSpPr/>
          <p:nvPr/>
        </p:nvCxnSpPr>
        <p:spPr>
          <a:xfrm>
            <a:off x="6205097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B1D18F-99C1-40AB-8E63-215300E54F7D}"/>
              </a:ext>
            </a:extLst>
          </p:cNvPr>
          <p:cNvCxnSpPr/>
          <p:nvPr/>
        </p:nvCxnSpPr>
        <p:spPr>
          <a:xfrm>
            <a:off x="26633" y="3675360"/>
            <a:ext cx="9046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B4E154-DCDE-4AC1-B9B0-5454A03D9A17}"/>
              </a:ext>
            </a:extLst>
          </p:cNvPr>
          <p:cNvCxnSpPr/>
          <p:nvPr/>
        </p:nvCxnSpPr>
        <p:spPr>
          <a:xfrm flipV="1">
            <a:off x="2073753" y="3213717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E852A-B933-49A6-A4F8-08BC3FBCA6BE}"/>
              </a:ext>
            </a:extLst>
          </p:cNvPr>
          <p:cNvCxnSpPr/>
          <p:nvPr/>
        </p:nvCxnSpPr>
        <p:spPr>
          <a:xfrm flipV="1">
            <a:off x="7055489" y="32773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62C820-31B1-4DAA-85A8-21F66D0EF258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B1C710-346A-4577-A966-66F17A75A4FA}"/>
              </a:ext>
            </a:extLst>
          </p:cNvPr>
          <p:cNvCxnSpPr>
            <a:cxnSpLocks/>
          </p:cNvCxnSpPr>
          <p:nvPr/>
        </p:nvCxnSpPr>
        <p:spPr>
          <a:xfrm flipV="1">
            <a:off x="6695005" y="3334270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9B172F-C03D-409E-9033-E2C634D1CDCF}"/>
              </a:ext>
            </a:extLst>
          </p:cNvPr>
          <p:cNvCxnSpPr>
            <a:cxnSpLocks/>
          </p:cNvCxnSpPr>
          <p:nvPr/>
        </p:nvCxnSpPr>
        <p:spPr>
          <a:xfrm flipV="1">
            <a:off x="2426629" y="3343796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D56F64-2A09-462B-864D-B24061B0A54E}"/>
              </a:ext>
            </a:extLst>
          </p:cNvPr>
          <p:cNvSpPr txBox="1"/>
          <p:nvPr/>
        </p:nvSpPr>
        <p:spPr>
          <a:xfrm>
            <a:off x="372862" y="310718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=Formation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DB9D0F-8331-4F30-81DC-3613EB7073CE}"/>
              </a:ext>
            </a:extLst>
          </p:cNvPr>
          <p:cNvSpPr>
            <a:spLocks noChangeAspect="1"/>
          </p:cNvSpPr>
          <p:nvPr/>
        </p:nvSpPr>
        <p:spPr>
          <a:xfrm>
            <a:off x="3392253" y="569773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60016D-777D-426F-9C82-4F0AF7A15085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127226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9387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77517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14322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72583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29324" y="572652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902730" y="613684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4428578" y="613684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4958070" y="613684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900047" y="652149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4954895" y="65181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5687608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63B8D-C02E-4A4B-8021-FDB1E74ACD33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613283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088730" y="4743450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4034630" y="4742784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6744271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372862" y="310718"/>
            <a:ext cx="214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=Backfield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206585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BFE51-7903-4BFF-B627-FEE92A844E91}"/>
              </a:ext>
            </a:extLst>
          </p:cNvPr>
          <p:cNvSpPr txBox="1"/>
          <p:nvPr/>
        </p:nvSpPr>
        <p:spPr>
          <a:xfrm>
            <a:off x="372862" y="310718"/>
            <a:ext cx="172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=Core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3090AE-586B-4185-BF61-CC2E876327B2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156937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BFE51-7903-4BFF-B627-FEE92A844E91}"/>
              </a:ext>
            </a:extLst>
          </p:cNvPr>
          <p:cNvSpPr txBox="1"/>
          <p:nvPr/>
        </p:nvSpPr>
        <p:spPr>
          <a:xfrm>
            <a:off x="372862" y="310718"/>
            <a:ext cx="31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Core_Defense_Only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3090AE-586B-4185-BF61-CC2E876327B2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235023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9387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77517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14322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72583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372862" y="310718"/>
            <a:ext cx="26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Lineman_Only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63014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82C7A2-7DC7-42A3-9AFE-D71061BE32E9}"/>
              </a:ext>
            </a:extLst>
          </p:cNvPr>
          <p:cNvCxnSpPr/>
          <p:nvPr/>
        </p:nvCxnSpPr>
        <p:spPr>
          <a:xfrm>
            <a:off x="1211913" y="32137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ED0C4A-86F6-4341-AE22-402DFB6BC384}"/>
              </a:ext>
            </a:extLst>
          </p:cNvPr>
          <p:cNvCxnSpPr/>
          <p:nvPr/>
        </p:nvCxnSpPr>
        <p:spPr>
          <a:xfrm>
            <a:off x="7898919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DA7100-971C-4E3E-9218-EB1ACA2E1978}"/>
              </a:ext>
            </a:extLst>
          </p:cNvPr>
          <p:cNvCxnSpPr>
            <a:cxnSpLocks/>
          </p:cNvCxnSpPr>
          <p:nvPr/>
        </p:nvCxnSpPr>
        <p:spPr>
          <a:xfrm flipH="1">
            <a:off x="195310" y="5687608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66C30E-F07F-48CA-8E2B-4D07D520F8BD}"/>
              </a:ext>
            </a:extLst>
          </p:cNvPr>
          <p:cNvCxnSpPr/>
          <p:nvPr/>
        </p:nvCxnSpPr>
        <p:spPr>
          <a:xfrm>
            <a:off x="2900816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C4DBE1-C8F6-4421-9AA2-6AF8DE721DA1}"/>
              </a:ext>
            </a:extLst>
          </p:cNvPr>
          <p:cNvCxnSpPr/>
          <p:nvPr/>
        </p:nvCxnSpPr>
        <p:spPr>
          <a:xfrm>
            <a:off x="6205097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B1D18F-99C1-40AB-8E63-215300E54F7D}"/>
              </a:ext>
            </a:extLst>
          </p:cNvPr>
          <p:cNvCxnSpPr/>
          <p:nvPr/>
        </p:nvCxnSpPr>
        <p:spPr>
          <a:xfrm>
            <a:off x="26633" y="3675360"/>
            <a:ext cx="9046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B4E154-DCDE-4AC1-B9B0-5454A03D9A17}"/>
              </a:ext>
            </a:extLst>
          </p:cNvPr>
          <p:cNvCxnSpPr/>
          <p:nvPr/>
        </p:nvCxnSpPr>
        <p:spPr>
          <a:xfrm flipV="1">
            <a:off x="2073753" y="3213717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E852A-B933-49A6-A4F8-08BC3FBCA6BE}"/>
              </a:ext>
            </a:extLst>
          </p:cNvPr>
          <p:cNvCxnSpPr/>
          <p:nvPr/>
        </p:nvCxnSpPr>
        <p:spPr>
          <a:xfrm flipV="1">
            <a:off x="7055489" y="32773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62C820-31B1-4DAA-85A8-21F66D0EF258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B1C710-346A-4577-A966-66F17A75A4FA}"/>
              </a:ext>
            </a:extLst>
          </p:cNvPr>
          <p:cNvCxnSpPr>
            <a:cxnSpLocks/>
          </p:cNvCxnSpPr>
          <p:nvPr/>
        </p:nvCxnSpPr>
        <p:spPr>
          <a:xfrm flipV="1">
            <a:off x="6695005" y="3334270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9B172F-C03D-409E-9033-E2C634D1CDCF}"/>
              </a:ext>
            </a:extLst>
          </p:cNvPr>
          <p:cNvCxnSpPr>
            <a:cxnSpLocks/>
          </p:cNvCxnSpPr>
          <p:nvPr/>
        </p:nvCxnSpPr>
        <p:spPr>
          <a:xfrm flipV="1">
            <a:off x="2426629" y="3343796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D56F64-2A09-462B-864D-B24061B0A54E}"/>
              </a:ext>
            </a:extLst>
          </p:cNvPr>
          <p:cNvSpPr txBox="1"/>
          <p:nvPr/>
        </p:nvSpPr>
        <p:spPr>
          <a:xfrm>
            <a:off x="372862" y="310718"/>
            <a:ext cx="285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Formation_Lines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60016D-777D-426F-9C82-4F0AF7A15085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13271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5687608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63B8D-C02E-4A4B-8021-FDB1E74ACD33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613283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088730" y="4743450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4034630" y="4742784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6744271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372862" y="310718"/>
            <a:ext cx="27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Backfield_Lines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240498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6752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293984" y="568715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63864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6561102" y="569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28464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09387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77517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4322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2583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82C7A2-7DC7-42A3-9AFE-D71061BE32E9}"/>
              </a:ext>
            </a:extLst>
          </p:cNvPr>
          <p:cNvCxnSpPr/>
          <p:nvPr/>
        </p:nvCxnSpPr>
        <p:spPr>
          <a:xfrm>
            <a:off x="1211913" y="32137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ED0C4A-86F6-4341-AE22-402DFB6BC384}"/>
              </a:ext>
            </a:extLst>
          </p:cNvPr>
          <p:cNvCxnSpPr/>
          <p:nvPr/>
        </p:nvCxnSpPr>
        <p:spPr>
          <a:xfrm>
            <a:off x="7898919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DA7100-971C-4E3E-9218-EB1ACA2E1978}"/>
              </a:ext>
            </a:extLst>
          </p:cNvPr>
          <p:cNvCxnSpPr>
            <a:cxnSpLocks/>
          </p:cNvCxnSpPr>
          <p:nvPr/>
        </p:nvCxnSpPr>
        <p:spPr>
          <a:xfrm flipH="1">
            <a:off x="195310" y="5687608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66C30E-F07F-48CA-8E2B-4D07D520F8BD}"/>
              </a:ext>
            </a:extLst>
          </p:cNvPr>
          <p:cNvCxnSpPr/>
          <p:nvPr/>
        </p:nvCxnSpPr>
        <p:spPr>
          <a:xfrm>
            <a:off x="2900816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C4DBE1-C8F6-4421-9AA2-6AF8DE721DA1}"/>
              </a:ext>
            </a:extLst>
          </p:cNvPr>
          <p:cNvCxnSpPr/>
          <p:nvPr/>
        </p:nvCxnSpPr>
        <p:spPr>
          <a:xfrm>
            <a:off x="6205097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B1D18F-99C1-40AB-8E63-215300E54F7D}"/>
              </a:ext>
            </a:extLst>
          </p:cNvPr>
          <p:cNvCxnSpPr/>
          <p:nvPr/>
        </p:nvCxnSpPr>
        <p:spPr>
          <a:xfrm>
            <a:off x="26633" y="3675360"/>
            <a:ext cx="9046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B4E154-DCDE-4AC1-B9B0-5454A03D9A17}"/>
              </a:ext>
            </a:extLst>
          </p:cNvPr>
          <p:cNvCxnSpPr/>
          <p:nvPr/>
        </p:nvCxnSpPr>
        <p:spPr>
          <a:xfrm flipV="1">
            <a:off x="2073753" y="3213717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E852A-B933-49A6-A4F8-08BC3FBCA6BE}"/>
              </a:ext>
            </a:extLst>
          </p:cNvPr>
          <p:cNvCxnSpPr/>
          <p:nvPr/>
        </p:nvCxnSpPr>
        <p:spPr>
          <a:xfrm flipV="1">
            <a:off x="7055489" y="32773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62C820-31B1-4DAA-85A8-21F66D0EF258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B1C710-346A-4577-A966-66F17A75A4FA}"/>
              </a:ext>
            </a:extLst>
          </p:cNvPr>
          <p:cNvCxnSpPr>
            <a:cxnSpLocks/>
          </p:cNvCxnSpPr>
          <p:nvPr/>
        </p:nvCxnSpPr>
        <p:spPr>
          <a:xfrm flipV="1">
            <a:off x="6695005" y="3334270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9B172F-C03D-409E-9033-E2C634D1CDCF}"/>
              </a:ext>
            </a:extLst>
          </p:cNvPr>
          <p:cNvCxnSpPr>
            <a:cxnSpLocks/>
          </p:cNvCxnSpPr>
          <p:nvPr/>
        </p:nvCxnSpPr>
        <p:spPr>
          <a:xfrm flipV="1">
            <a:off x="2426629" y="3343796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6DB9D0F-8331-4F30-81DC-3613EB7073CE}"/>
              </a:ext>
            </a:extLst>
          </p:cNvPr>
          <p:cNvSpPr>
            <a:spLocks noChangeAspect="1"/>
          </p:cNvSpPr>
          <p:nvPr/>
        </p:nvSpPr>
        <p:spPr>
          <a:xfrm>
            <a:off x="3392253" y="569773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60016D-777D-426F-9C82-4F0AF7A15085}"/>
              </a:ext>
            </a:extLst>
          </p:cNvPr>
          <p:cNvSpPr txBox="1"/>
          <p:nvPr/>
        </p:nvSpPr>
        <p:spPr>
          <a:xfrm>
            <a:off x="385641" y="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=Motions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35EEE0-B751-4D67-8C39-5CCB20DF4A5B}"/>
              </a:ext>
            </a:extLst>
          </p:cNvPr>
          <p:cNvCxnSpPr>
            <a:cxnSpLocks/>
          </p:cNvCxnSpPr>
          <p:nvPr/>
        </p:nvCxnSpPr>
        <p:spPr>
          <a:xfrm flipH="1">
            <a:off x="159595" y="5687608"/>
            <a:ext cx="86379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E2698A-192E-48E7-AB65-6EAA37DB5BA0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6596A5-EAB5-4FA6-B72E-EBDCC58A7955}"/>
              </a:ext>
            </a:extLst>
          </p:cNvPr>
          <p:cNvCxnSpPr>
            <a:cxnSpLocks/>
          </p:cNvCxnSpPr>
          <p:nvPr/>
        </p:nvCxnSpPr>
        <p:spPr>
          <a:xfrm flipH="1">
            <a:off x="159595" y="6132832"/>
            <a:ext cx="86379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71A4C5-E8C8-4C85-BEC7-8B705DD1C1DB}"/>
              </a:ext>
            </a:extLst>
          </p:cNvPr>
          <p:cNvCxnSpPr>
            <a:cxnSpLocks/>
          </p:cNvCxnSpPr>
          <p:nvPr/>
        </p:nvCxnSpPr>
        <p:spPr>
          <a:xfrm>
            <a:off x="5088730" y="4743450"/>
            <a:ext cx="0" cy="2000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D133B2-5E8F-491F-9557-0982091E734D}"/>
              </a:ext>
            </a:extLst>
          </p:cNvPr>
          <p:cNvCxnSpPr>
            <a:cxnSpLocks/>
          </p:cNvCxnSpPr>
          <p:nvPr/>
        </p:nvCxnSpPr>
        <p:spPr>
          <a:xfrm>
            <a:off x="4034630" y="4742784"/>
            <a:ext cx="0" cy="20008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8B945E-85D9-4A4E-BF18-819F5CCB7EF9}"/>
              </a:ext>
            </a:extLst>
          </p:cNvPr>
          <p:cNvCxnSpPr>
            <a:cxnSpLocks/>
          </p:cNvCxnSpPr>
          <p:nvPr/>
        </p:nvCxnSpPr>
        <p:spPr>
          <a:xfrm flipH="1">
            <a:off x="159595" y="6744271"/>
            <a:ext cx="86379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39EE805-A4AB-4B8E-944A-06810180D5CF}"/>
              </a:ext>
            </a:extLst>
          </p:cNvPr>
          <p:cNvSpPr>
            <a:spLocks noChangeAspect="1"/>
          </p:cNvSpPr>
          <p:nvPr/>
        </p:nvSpPr>
        <p:spPr>
          <a:xfrm>
            <a:off x="3897719" y="602570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9B2BFB9-7DB9-4944-B3E3-E68042FF9DF7}"/>
              </a:ext>
            </a:extLst>
          </p:cNvPr>
          <p:cNvSpPr>
            <a:spLocks noChangeAspect="1"/>
          </p:cNvSpPr>
          <p:nvPr/>
        </p:nvSpPr>
        <p:spPr>
          <a:xfrm>
            <a:off x="3011756" y="571156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FCE9A29-FCF6-4DF0-9A85-935FAFFF9CAF}"/>
              </a:ext>
            </a:extLst>
          </p:cNvPr>
          <p:cNvSpPr>
            <a:spLocks noChangeAspect="1"/>
          </p:cNvSpPr>
          <p:nvPr/>
        </p:nvSpPr>
        <p:spPr>
          <a:xfrm>
            <a:off x="4960085" y="603965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0128ADF-5F2F-4A26-80FA-DE217D20DF10}"/>
              </a:ext>
            </a:extLst>
          </p:cNvPr>
          <p:cNvSpPr>
            <a:spLocks noChangeAspect="1"/>
          </p:cNvSpPr>
          <p:nvPr/>
        </p:nvSpPr>
        <p:spPr>
          <a:xfrm>
            <a:off x="5855862" y="569804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3AC72BE-2D39-4313-819E-C32513C71E7F}"/>
              </a:ext>
            </a:extLst>
          </p:cNvPr>
          <p:cNvSpPr>
            <a:spLocks noChangeAspect="1"/>
          </p:cNvSpPr>
          <p:nvPr/>
        </p:nvSpPr>
        <p:spPr>
          <a:xfrm>
            <a:off x="5475365" y="57118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A54A262-1A1F-414F-B4BA-C7320655737F}"/>
              </a:ext>
            </a:extLst>
          </p:cNvPr>
          <p:cNvSpPr>
            <a:spLocks noChangeAspect="1"/>
          </p:cNvSpPr>
          <p:nvPr/>
        </p:nvSpPr>
        <p:spPr>
          <a:xfrm>
            <a:off x="4430342" y="6620483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1721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126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Mike</cp:lastModifiedBy>
  <cp:revision>94</cp:revision>
  <dcterms:created xsi:type="dcterms:W3CDTF">2017-10-03T11:50:58Z</dcterms:created>
  <dcterms:modified xsi:type="dcterms:W3CDTF">2018-04-09T14:33:42Z</dcterms:modified>
</cp:coreProperties>
</file>