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7" r:id="rId2"/>
    <p:sldId id="288" r:id="rId3"/>
    <p:sldId id="263" r:id="rId4"/>
    <p:sldId id="265" r:id="rId5"/>
    <p:sldId id="276" r:id="rId6"/>
    <p:sldId id="277" r:id="rId7"/>
    <p:sldId id="270" r:id="rId8"/>
    <p:sldId id="271" r:id="rId9"/>
    <p:sldId id="278" r:id="rId10"/>
    <p:sldId id="279" r:id="rId11"/>
    <p:sldId id="280" r:id="rId12"/>
    <p:sldId id="281" r:id="rId13"/>
    <p:sldId id="282" r:id="rId14"/>
    <p:sldId id="268" r:id="rId15"/>
    <p:sldId id="290" r:id="rId16"/>
    <p:sldId id="289" r:id="rId17"/>
    <p:sldId id="284" r:id="rId18"/>
    <p:sldId id="285" r:id="rId19"/>
    <p:sldId id="286" r:id="rId20"/>
    <p:sldId id="269" r:id="rId21"/>
    <p:sldId id="272" r:id="rId22"/>
    <p:sldId id="273" r:id="rId23"/>
    <p:sldId id="274" r:id="rId24"/>
    <p:sldId id="275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2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2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2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4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6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1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9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1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1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2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26708-12E5-46C2-9039-F0433A84E3B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8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6D5225-8E25-4811-9D90-7A7BFC1F1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6946"/>
            <a:ext cx="9144000" cy="4766654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92A01AA0-9EA3-4860-87C5-592EAF0DEE82}"/>
              </a:ext>
            </a:extLst>
          </p:cNvPr>
          <p:cNvSpPr>
            <a:spLocks noChangeAspect="1"/>
          </p:cNvSpPr>
          <p:nvPr/>
        </p:nvSpPr>
        <p:spPr>
          <a:xfrm>
            <a:off x="1230623" y="543704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589AA6A-9363-405E-97E8-AD5C226A53D2}"/>
              </a:ext>
            </a:extLst>
          </p:cNvPr>
          <p:cNvSpPr>
            <a:spLocks noChangeAspect="1"/>
          </p:cNvSpPr>
          <p:nvPr/>
        </p:nvSpPr>
        <p:spPr>
          <a:xfrm>
            <a:off x="6747117" y="5806999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7678148" y="5696729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23C6B51-625E-462A-BBB1-3FC3B29BB96E}"/>
              </a:ext>
            </a:extLst>
          </p:cNvPr>
          <p:cNvSpPr>
            <a:spLocks noChangeAspect="1"/>
          </p:cNvSpPr>
          <p:nvPr/>
        </p:nvSpPr>
        <p:spPr>
          <a:xfrm>
            <a:off x="5546980" y="5456272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Name=Indy-Split </a:t>
            </a:r>
            <a:r>
              <a:rPr lang="en-US" dirty="0" err="1"/>
              <a:t>Rt</a:t>
            </a:r>
            <a:r>
              <a:rPr lang="en-US" dirty="0"/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E0465F-6FEF-4945-8D47-72F7EACB5930}"/>
              </a:ext>
            </a:extLst>
          </p:cNvPr>
          <p:cNvSpPr>
            <a:spLocks noChangeAspect="1"/>
          </p:cNvSpPr>
          <p:nvPr/>
        </p:nvSpPr>
        <p:spPr>
          <a:xfrm>
            <a:off x="4464179" y="5467068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E9F9E11-EDA0-4817-B198-AB2CBC09AC06}"/>
              </a:ext>
            </a:extLst>
          </p:cNvPr>
          <p:cNvSpPr>
            <a:spLocks noChangeAspect="1"/>
          </p:cNvSpPr>
          <p:nvPr/>
        </p:nvSpPr>
        <p:spPr>
          <a:xfrm>
            <a:off x="4129594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316B13-E73A-4A5D-BBF9-7456215FCA75}"/>
              </a:ext>
            </a:extLst>
          </p:cNvPr>
          <p:cNvSpPr>
            <a:spLocks noChangeAspect="1"/>
          </p:cNvSpPr>
          <p:nvPr/>
        </p:nvSpPr>
        <p:spPr>
          <a:xfrm>
            <a:off x="4810890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7B23F76-9199-4ECB-B345-2A7A4F36D82A}"/>
              </a:ext>
            </a:extLst>
          </p:cNvPr>
          <p:cNvSpPr>
            <a:spLocks noChangeAspect="1"/>
          </p:cNvSpPr>
          <p:nvPr/>
        </p:nvSpPr>
        <p:spPr>
          <a:xfrm>
            <a:off x="5178935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021BE7D-9D63-4F6C-9946-6EF2998FBD8A}"/>
              </a:ext>
            </a:extLst>
          </p:cNvPr>
          <p:cNvSpPr>
            <a:spLocks noChangeAspect="1"/>
          </p:cNvSpPr>
          <p:nvPr/>
        </p:nvSpPr>
        <p:spPr>
          <a:xfrm>
            <a:off x="3761549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6367AA-98C8-4E79-93A5-25320BAAD598}"/>
              </a:ext>
            </a:extLst>
          </p:cNvPr>
          <p:cNvSpPr txBox="1"/>
          <p:nvPr/>
        </p:nvSpPr>
        <p:spPr>
          <a:xfrm>
            <a:off x="3434583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748C7B-3C70-4124-90B8-191FF5087858}"/>
              </a:ext>
            </a:extLst>
          </p:cNvPr>
          <p:cNvSpPr txBox="1"/>
          <p:nvPr/>
        </p:nvSpPr>
        <p:spPr>
          <a:xfrm>
            <a:off x="5076155" y="310718"/>
            <a:ext cx="1723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CoreInjection</a:t>
            </a:r>
            <a:r>
              <a:rPr lang="en-US" dirty="0"/>
              <a:t>=Y </a:t>
            </a:r>
          </a:p>
        </p:txBody>
      </p:sp>
    </p:spTree>
    <p:extLst>
      <p:ext uri="{BB962C8B-B14F-4D97-AF65-F5344CB8AC3E}">
        <p14:creationId xmlns:p14="http://schemas.microsoft.com/office/powerpoint/2010/main" val="4230423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6D5225-8E25-4811-9D90-7A7BFC1F1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6946"/>
            <a:ext cx="9144000" cy="4766654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92A01AA0-9EA3-4860-87C5-592EAF0DEE82}"/>
              </a:ext>
            </a:extLst>
          </p:cNvPr>
          <p:cNvSpPr>
            <a:spLocks noChangeAspect="1"/>
          </p:cNvSpPr>
          <p:nvPr/>
        </p:nvSpPr>
        <p:spPr>
          <a:xfrm>
            <a:off x="7678148" y="5456272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3091138" y="5710348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23C6B51-625E-462A-BBB1-3FC3B29BB96E}"/>
              </a:ext>
            </a:extLst>
          </p:cNvPr>
          <p:cNvSpPr>
            <a:spLocks noChangeAspect="1"/>
          </p:cNvSpPr>
          <p:nvPr/>
        </p:nvSpPr>
        <p:spPr>
          <a:xfrm>
            <a:off x="3356403" y="5489808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75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Name=Pro Wing-Split Lt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58240A-882C-4F4E-B8FE-57928E034093}"/>
              </a:ext>
            </a:extLst>
          </p:cNvPr>
          <p:cNvSpPr>
            <a:spLocks noChangeAspect="1"/>
          </p:cNvSpPr>
          <p:nvPr/>
        </p:nvSpPr>
        <p:spPr>
          <a:xfrm>
            <a:off x="4464179" y="5467068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A64FA61-E12E-45E6-AB18-629E34763121}"/>
              </a:ext>
            </a:extLst>
          </p:cNvPr>
          <p:cNvSpPr>
            <a:spLocks noChangeAspect="1"/>
          </p:cNvSpPr>
          <p:nvPr/>
        </p:nvSpPr>
        <p:spPr>
          <a:xfrm>
            <a:off x="4129594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182DED0-7A19-4906-851D-9BC31BAB2B14}"/>
              </a:ext>
            </a:extLst>
          </p:cNvPr>
          <p:cNvSpPr>
            <a:spLocks noChangeAspect="1"/>
          </p:cNvSpPr>
          <p:nvPr/>
        </p:nvSpPr>
        <p:spPr>
          <a:xfrm>
            <a:off x="4810890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8D98E29-5CE6-4F12-8DEB-9932A839F204}"/>
              </a:ext>
            </a:extLst>
          </p:cNvPr>
          <p:cNvSpPr>
            <a:spLocks noChangeAspect="1"/>
          </p:cNvSpPr>
          <p:nvPr/>
        </p:nvSpPr>
        <p:spPr>
          <a:xfrm>
            <a:off x="5178935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90DC282-77A1-45C3-9A86-0F2D1404EC95}"/>
              </a:ext>
            </a:extLst>
          </p:cNvPr>
          <p:cNvSpPr>
            <a:spLocks noChangeAspect="1"/>
          </p:cNvSpPr>
          <p:nvPr/>
        </p:nvSpPr>
        <p:spPr>
          <a:xfrm>
            <a:off x="3761549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04F53B-ED28-47E9-A9DC-D64CEAF301C4}"/>
              </a:ext>
            </a:extLst>
          </p:cNvPr>
          <p:cNvSpPr txBox="1"/>
          <p:nvPr/>
        </p:nvSpPr>
        <p:spPr>
          <a:xfrm>
            <a:off x="3434583" y="310718"/>
            <a:ext cx="161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Lt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43AD52-D1AD-4E41-B865-00E77CA8F5DF}"/>
              </a:ext>
            </a:extLst>
          </p:cNvPr>
          <p:cNvSpPr txBox="1"/>
          <p:nvPr/>
        </p:nvSpPr>
        <p:spPr>
          <a:xfrm>
            <a:off x="5076155" y="310718"/>
            <a:ext cx="182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CoreInjection</a:t>
            </a:r>
            <a:r>
              <a:rPr lang="en-US" dirty="0"/>
              <a:t>=YZ </a:t>
            </a:r>
          </a:p>
        </p:txBody>
      </p:sp>
    </p:spTree>
    <p:extLst>
      <p:ext uri="{BB962C8B-B14F-4D97-AF65-F5344CB8AC3E}">
        <p14:creationId xmlns:p14="http://schemas.microsoft.com/office/powerpoint/2010/main" val="253885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6D5225-8E25-4811-9D90-7A7BFC1F1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6946"/>
            <a:ext cx="9144000" cy="4766654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92A01AA0-9EA3-4860-87C5-592EAF0DEE82}"/>
              </a:ext>
            </a:extLst>
          </p:cNvPr>
          <p:cNvSpPr>
            <a:spLocks noChangeAspect="1"/>
          </p:cNvSpPr>
          <p:nvPr/>
        </p:nvSpPr>
        <p:spPr>
          <a:xfrm>
            <a:off x="1467231" y="5481417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2737320" y="5672247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23C6B51-625E-462A-BBB1-3FC3B29BB96E}"/>
              </a:ext>
            </a:extLst>
          </p:cNvPr>
          <p:cNvSpPr>
            <a:spLocks noChangeAspect="1"/>
          </p:cNvSpPr>
          <p:nvPr/>
        </p:nvSpPr>
        <p:spPr>
          <a:xfrm>
            <a:off x="5543816" y="5464538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098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Name=Tight-Twin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70072A-F89E-4CD5-A8FB-AF4FE8FCC619}"/>
              </a:ext>
            </a:extLst>
          </p:cNvPr>
          <p:cNvSpPr>
            <a:spLocks noChangeAspect="1"/>
          </p:cNvSpPr>
          <p:nvPr/>
        </p:nvSpPr>
        <p:spPr>
          <a:xfrm>
            <a:off x="4464179" y="5467068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CAAE89A-45FC-4186-B441-B5705053BFCF}"/>
              </a:ext>
            </a:extLst>
          </p:cNvPr>
          <p:cNvSpPr>
            <a:spLocks noChangeAspect="1"/>
          </p:cNvSpPr>
          <p:nvPr/>
        </p:nvSpPr>
        <p:spPr>
          <a:xfrm>
            <a:off x="4129594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7F32577-16CF-40DB-932A-DD4EE6A5736E}"/>
              </a:ext>
            </a:extLst>
          </p:cNvPr>
          <p:cNvSpPr>
            <a:spLocks noChangeAspect="1"/>
          </p:cNvSpPr>
          <p:nvPr/>
        </p:nvSpPr>
        <p:spPr>
          <a:xfrm>
            <a:off x="4810890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DD1F747-82E5-4AF2-AAE4-51E673D0FE7D}"/>
              </a:ext>
            </a:extLst>
          </p:cNvPr>
          <p:cNvSpPr>
            <a:spLocks noChangeAspect="1"/>
          </p:cNvSpPr>
          <p:nvPr/>
        </p:nvSpPr>
        <p:spPr>
          <a:xfrm>
            <a:off x="5178935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CEC327-054C-4171-8D89-29FEF28FC086}"/>
              </a:ext>
            </a:extLst>
          </p:cNvPr>
          <p:cNvSpPr>
            <a:spLocks noChangeAspect="1"/>
          </p:cNvSpPr>
          <p:nvPr/>
        </p:nvSpPr>
        <p:spPr>
          <a:xfrm>
            <a:off x="3761549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C35021-3257-4B9B-9738-C8CB0AB7A737}"/>
              </a:ext>
            </a:extLst>
          </p:cNvPr>
          <p:cNvSpPr txBox="1"/>
          <p:nvPr/>
        </p:nvSpPr>
        <p:spPr>
          <a:xfrm>
            <a:off x="3434583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D70855-EAD5-4E7F-B6A0-6507339CC36C}"/>
              </a:ext>
            </a:extLst>
          </p:cNvPr>
          <p:cNvSpPr txBox="1"/>
          <p:nvPr/>
        </p:nvSpPr>
        <p:spPr>
          <a:xfrm>
            <a:off x="5076155" y="310718"/>
            <a:ext cx="1723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CoreInjection</a:t>
            </a:r>
            <a:r>
              <a:rPr lang="en-US" dirty="0"/>
              <a:t>=Y </a:t>
            </a:r>
          </a:p>
        </p:txBody>
      </p:sp>
    </p:spTree>
    <p:extLst>
      <p:ext uri="{BB962C8B-B14F-4D97-AF65-F5344CB8AC3E}">
        <p14:creationId xmlns:p14="http://schemas.microsoft.com/office/powerpoint/2010/main" val="2954065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6D5225-8E25-4811-9D90-7A7BFC1F1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6946"/>
            <a:ext cx="9144000" cy="4766654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92A01AA0-9EA3-4860-87C5-592EAF0DEE82}"/>
              </a:ext>
            </a:extLst>
          </p:cNvPr>
          <p:cNvSpPr>
            <a:spLocks noChangeAspect="1"/>
          </p:cNvSpPr>
          <p:nvPr/>
        </p:nvSpPr>
        <p:spPr>
          <a:xfrm>
            <a:off x="7678148" y="5456272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6546375" y="5710348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23C6B51-625E-462A-BBB1-3FC3B29BB96E}"/>
              </a:ext>
            </a:extLst>
          </p:cNvPr>
          <p:cNvSpPr>
            <a:spLocks noChangeAspect="1"/>
          </p:cNvSpPr>
          <p:nvPr/>
        </p:nvSpPr>
        <p:spPr>
          <a:xfrm>
            <a:off x="3356403" y="5489808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066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Name=Tight-Twin Lt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2629CD-2C35-49EC-B56D-ADA687EBCA7F}"/>
              </a:ext>
            </a:extLst>
          </p:cNvPr>
          <p:cNvSpPr>
            <a:spLocks noChangeAspect="1"/>
          </p:cNvSpPr>
          <p:nvPr/>
        </p:nvSpPr>
        <p:spPr>
          <a:xfrm>
            <a:off x="4464179" y="5467068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184409B-13FB-42D1-854D-A99E52953532}"/>
              </a:ext>
            </a:extLst>
          </p:cNvPr>
          <p:cNvSpPr>
            <a:spLocks noChangeAspect="1"/>
          </p:cNvSpPr>
          <p:nvPr/>
        </p:nvSpPr>
        <p:spPr>
          <a:xfrm>
            <a:off x="4129594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51D9CA2-698B-4207-A8F8-24013543790A}"/>
              </a:ext>
            </a:extLst>
          </p:cNvPr>
          <p:cNvSpPr>
            <a:spLocks noChangeAspect="1"/>
          </p:cNvSpPr>
          <p:nvPr/>
        </p:nvSpPr>
        <p:spPr>
          <a:xfrm>
            <a:off x="4810890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4480B9-996B-4F96-9B1F-AF270B656124}"/>
              </a:ext>
            </a:extLst>
          </p:cNvPr>
          <p:cNvSpPr>
            <a:spLocks noChangeAspect="1"/>
          </p:cNvSpPr>
          <p:nvPr/>
        </p:nvSpPr>
        <p:spPr>
          <a:xfrm>
            <a:off x="5178935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CA7B70C-CFFB-4DE9-8016-B328F99FE2E5}"/>
              </a:ext>
            </a:extLst>
          </p:cNvPr>
          <p:cNvSpPr>
            <a:spLocks noChangeAspect="1"/>
          </p:cNvSpPr>
          <p:nvPr/>
        </p:nvSpPr>
        <p:spPr>
          <a:xfrm>
            <a:off x="3761549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098EEE-96E5-4479-8C05-A4F6AF1770F3}"/>
              </a:ext>
            </a:extLst>
          </p:cNvPr>
          <p:cNvSpPr txBox="1"/>
          <p:nvPr/>
        </p:nvSpPr>
        <p:spPr>
          <a:xfrm>
            <a:off x="3434583" y="310718"/>
            <a:ext cx="1073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Lt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35061D-3FF7-48C3-9615-742427483AB3}"/>
              </a:ext>
            </a:extLst>
          </p:cNvPr>
          <p:cNvSpPr txBox="1"/>
          <p:nvPr/>
        </p:nvSpPr>
        <p:spPr>
          <a:xfrm>
            <a:off x="5076155" y="310718"/>
            <a:ext cx="1723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CoreInjection</a:t>
            </a:r>
            <a:r>
              <a:rPr lang="en-US" dirty="0"/>
              <a:t>=Y </a:t>
            </a:r>
          </a:p>
        </p:txBody>
      </p:sp>
    </p:spTree>
    <p:extLst>
      <p:ext uri="{BB962C8B-B14F-4D97-AF65-F5344CB8AC3E}">
        <p14:creationId xmlns:p14="http://schemas.microsoft.com/office/powerpoint/2010/main" val="2789171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6D5225-8E25-4811-9D90-7A7BFC1F1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6946"/>
            <a:ext cx="9144000" cy="4766654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92A01AA0-9EA3-4860-87C5-592EAF0DEE82}"/>
              </a:ext>
            </a:extLst>
          </p:cNvPr>
          <p:cNvSpPr>
            <a:spLocks noChangeAspect="1"/>
          </p:cNvSpPr>
          <p:nvPr/>
        </p:nvSpPr>
        <p:spPr>
          <a:xfrm>
            <a:off x="1230623" y="543704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589AA6A-9363-405E-97E8-AD5C226A53D2}"/>
              </a:ext>
            </a:extLst>
          </p:cNvPr>
          <p:cNvSpPr>
            <a:spLocks noChangeAspect="1"/>
          </p:cNvSpPr>
          <p:nvPr/>
        </p:nvSpPr>
        <p:spPr>
          <a:xfrm>
            <a:off x="6052865" y="566601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7775802" y="5467068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23C6B51-625E-462A-BBB1-3FC3B29BB96E}"/>
              </a:ext>
            </a:extLst>
          </p:cNvPr>
          <p:cNvSpPr>
            <a:spLocks noChangeAspect="1"/>
          </p:cNvSpPr>
          <p:nvPr/>
        </p:nvSpPr>
        <p:spPr>
          <a:xfrm>
            <a:off x="6901872" y="565758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9AD3B9-5DF6-4174-A386-DA0894B2250B}"/>
              </a:ext>
            </a:extLst>
          </p:cNvPr>
          <p:cNvSpPr>
            <a:spLocks noChangeAspect="1"/>
          </p:cNvSpPr>
          <p:nvPr/>
        </p:nvSpPr>
        <p:spPr>
          <a:xfrm>
            <a:off x="4464179" y="5467068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8D7B244-75E9-48D5-BEEA-736916B5A913}"/>
              </a:ext>
            </a:extLst>
          </p:cNvPr>
          <p:cNvSpPr>
            <a:spLocks noChangeAspect="1"/>
          </p:cNvSpPr>
          <p:nvPr/>
        </p:nvSpPr>
        <p:spPr>
          <a:xfrm>
            <a:off x="4129594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1E3ECA-DF12-4BE1-946F-20ACAD68B47C}"/>
              </a:ext>
            </a:extLst>
          </p:cNvPr>
          <p:cNvSpPr>
            <a:spLocks noChangeAspect="1"/>
          </p:cNvSpPr>
          <p:nvPr/>
        </p:nvSpPr>
        <p:spPr>
          <a:xfrm>
            <a:off x="4810890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23A0A3-AA64-43A5-9BE2-7F9905963D44}"/>
              </a:ext>
            </a:extLst>
          </p:cNvPr>
          <p:cNvSpPr>
            <a:spLocks noChangeAspect="1"/>
          </p:cNvSpPr>
          <p:nvPr/>
        </p:nvSpPr>
        <p:spPr>
          <a:xfrm>
            <a:off x="5178935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69FC7C-A9CA-4873-90B6-D4F2309446D2}"/>
              </a:ext>
            </a:extLst>
          </p:cNvPr>
          <p:cNvSpPr>
            <a:spLocks noChangeAspect="1"/>
          </p:cNvSpPr>
          <p:nvPr/>
        </p:nvSpPr>
        <p:spPr>
          <a:xfrm>
            <a:off x="3761549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08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Name=Trips-Split </a:t>
            </a:r>
            <a:r>
              <a:rPr lang="en-US" dirty="0" err="1"/>
              <a:t>Rt</a:t>
            </a:r>
            <a:r>
              <a:rPr 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4452DE-3F40-4392-90D2-562108642788}"/>
              </a:ext>
            </a:extLst>
          </p:cNvPr>
          <p:cNvSpPr txBox="1"/>
          <p:nvPr/>
        </p:nvSpPr>
        <p:spPr>
          <a:xfrm>
            <a:off x="3434583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985601-464A-4BBA-B9D7-AE179C10713F}"/>
              </a:ext>
            </a:extLst>
          </p:cNvPr>
          <p:cNvSpPr txBox="1"/>
          <p:nvPr/>
        </p:nvSpPr>
        <p:spPr>
          <a:xfrm>
            <a:off x="5076155" y="310718"/>
            <a:ext cx="211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CoreInjection</a:t>
            </a:r>
            <a:r>
              <a:rPr lang="en-US" dirty="0"/>
              <a:t>=None </a:t>
            </a:r>
          </a:p>
        </p:txBody>
      </p:sp>
    </p:spTree>
    <p:extLst>
      <p:ext uri="{BB962C8B-B14F-4D97-AF65-F5344CB8AC3E}">
        <p14:creationId xmlns:p14="http://schemas.microsoft.com/office/powerpoint/2010/main" val="2438580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6D5225-8E25-4811-9D90-7A7BFC1F1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6946"/>
            <a:ext cx="9144000" cy="4766654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92A01AA0-9EA3-4860-87C5-592EAF0DEE82}"/>
              </a:ext>
            </a:extLst>
          </p:cNvPr>
          <p:cNvSpPr>
            <a:spLocks noChangeAspect="1"/>
          </p:cNvSpPr>
          <p:nvPr/>
        </p:nvSpPr>
        <p:spPr>
          <a:xfrm>
            <a:off x="1230623" y="543704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589AA6A-9363-405E-97E8-AD5C226A53D2}"/>
              </a:ext>
            </a:extLst>
          </p:cNvPr>
          <p:cNvSpPr>
            <a:spLocks noChangeAspect="1"/>
          </p:cNvSpPr>
          <p:nvPr/>
        </p:nvSpPr>
        <p:spPr>
          <a:xfrm>
            <a:off x="2880845" y="5666874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7775802" y="5467068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23C6B51-625E-462A-BBB1-3FC3B29BB96E}"/>
              </a:ext>
            </a:extLst>
          </p:cNvPr>
          <p:cNvSpPr>
            <a:spLocks noChangeAspect="1"/>
          </p:cNvSpPr>
          <p:nvPr/>
        </p:nvSpPr>
        <p:spPr>
          <a:xfrm>
            <a:off x="2132577" y="5666874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9AD3B9-5DF6-4174-A386-DA0894B2250B}"/>
              </a:ext>
            </a:extLst>
          </p:cNvPr>
          <p:cNvSpPr>
            <a:spLocks noChangeAspect="1"/>
          </p:cNvSpPr>
          <p:nvPr/>
        </p:nvSpPr>
        <p:spPr>
          <a:xfrm>
            <a:off x="4464179" y="5467068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8D7B244-75E9-48D5-BEEA-736916B5A913}"/>
              </a:ext>
            </a:extLst>
          </p:cNvPr>
          <p:cNvSpPr>
            <a:spLocks noChangeAspect="1"/>
          </p:cNvSpPr>
          <p:nvPr/>
        </p:nvSpPr>
        <p:spPr>
          <a:xfrm>
            <a:off x="4129594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1E3ECA-DF12-4BE1-946F-20ACAD68B47C}"/>
              </a:ext>
            </a:extLst>
          </p:cNvPr>
          <p:cNvSpPr>
            <a:spLocks noChangeAspect="1"/>
          </p:cNvSpPr>
          <p:nvPr/>
        </p:nvSpPr>
        <p:spPr>
          <a:xfrm>
            <a:off x="4810890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23A0A3-AA64-43A5-9BE2-7F9905963D44}"/>
              </a:ext>
            </a:extLst>
          </p:cNvPr>
          <p:cNvSpPr>
            <a:spLocks noChangeAspect="1"/>
          </p:cNvSpPr>
          <p:nvPr/>
        </p:nvSpPr>
        <p:spPr>
          <a:xfrm>
            <a:off x="5178935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69FC7C-A9CA-4873-90B6-D4F2309446D2}"/>
              </a:ext>
            </a:extLst>
          </p:cNvPr>
          <p:cNvSpPr>
            <a:spLocks noChangeAspect="1"/>
          </p:cNvSpPr>
          <p:nvPr/>
        </p:nvSpPr>
        <p:spPr>
          <a:xfrm>
            <a:off x="3761549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08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Name=Trips-Split Lt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4452DE-3F40-4392-90D2-562108642788}"/>
              </a:ext>
            </a:extLst>
          </p:cNvPr>
          <p:cNvSpPr txBox="1"/>
          <p:nvPr/>
        </p:nvSpPr>
        <p:spPr>
          <a:xfrm>
            <a:off x="3434583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Lt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74DC05-AFB6-4DD6-9725-9FA3D34F8F9D}"/>
              </a:ext>
            </a:extLst>
          </p:cNvPr>
          <p:cNvSpPr txBox="1"/>
          <p:nvPr/>
        </p:nvSpPr>
        <p:spPr>
          <a:xfrm>
            <a:off x="5076155" y="310718"/>
            <a:ext cx="211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CoreInjection</a:t>
            </a:r>
            <a:r>
              <a:rPr lang="en-US" dirty="0"/>
              <a:t>=None </a:t>
            </a:r>
          </a:p>
        </p:txBody>
      </p:sp>
    </p:spTree>
    <p:extLst>
      <p:ext uri="{BB962C8B-B14F-4D97-AF65-F5344CB8AC3E}">
        <p14:creationId xmlns:p14="http://schemas.microsoft.com/office/powerpoint/2010/main" val="4194185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6D5225-8E25-4811-9D90-7A7BFC1F1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6946"/>
            <a:ext cx="9144000" cy="4766654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92A01AA0-9EA3-4860-87C5-592EAF0DEE82}"/>
              </a:ext>
            </a:extLst>
          </p:cNvPr>
          <p:cNvSpPr>
            <a:spLocks noChangeAspect="1"/>
          </p:cNvSpPr>
          <p:nvPr/>
        </p:nvSpPr>
        <p:spPr>
          <a:xfrm>
            <a:off x="7764788" y="5503699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589AA6A-9363-405E-97E8-AD5C226A53D2}"/>
              </a:ext>
            </a:extLst>
          </p:cNvPr>
          <p:cNvSpPr>
            <a:spLocks noChangeAspect="1"/>
          </p:cNvSpPr>
          <p:nvPr/>
        </p:nvSpPr>
        <p:spPr>
          <a:xfrm>
            <a:off x="5482374" y="5687608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1410463" y="5456272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23C6B51-625E-462A-BBB1-3FC3B29BB96E}"/>
              </a:ext>
            </a:extLst>
          </p:cNvPr>
          <p:cNvSpPr>
            <a:spLocks noChangeAspect="1"/>
          </p:cNvSpPr>
          <p:nvPr/>
        </p:nvSpPr>
        <p:spPr>
          <a:xfrm>
            <a:off x="6622929" y="5687608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9AD3B9-5DF6-4174-A386-DA0894B2250B}"/>
              </a:ext>
            </a:extLst>
          </p:cNvPr>
          <p:cNvSpPr>
            <a:spLocks noChangeAspect="1"/>
          </p:cNvSpPr>
          <p:nvPr/>
        </p:nvSpPr>
        <p:spPr>
          <a:xfrm>
            <a:off x="4464179" y="5467068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8D7B244-75E9-48D5-BEEA-736916B5A913}"/>
              </a:ext>
            </a:extLst>
          </p:cNvPr>
          <p:cNvSpPr>
            <a:spLocks noChangeAspect="1"/>
          </p:cNvSpPr>
          <p:nvPr/>
        </p:nvSpPr>
        <p:spPr>
          <a:xfrm>
            <a:off x="4129594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1E3ECA-DF12-4BE1-946F-20ACAD68B47C}"/>
              </a:ext>
            </a:extLst>
          </p:cNvPr>
          <p:cNvSpPr>
            <a:spLocks noChangeAspect="1"/>
          </p:cNvSpPr>
          <p:nvPr/>
        </p:nvSpPr>
        <p:spPr>
          <a:xfrm>
            <a:off x="4810890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23A0A3-AA64-43A5-9BE2-7F9905963D44}"/>
              </a:ext>
            </a:extLst>
          </p:cNvPr>
          <p:cNvSpPr>
            <a:spLocks noChangeAspect="1"/>
          </p:cNvSpPr>
          <p:nvPr/>
        </p:nvSpPr>
        <p:spPr>
          <a:xfrm>
            <a:off x="5178935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69FC7C-A9CA-4873-90B6-D4F2309446D2}"/>
              </a:ext>
            </a:extLst>
          </p:cNvPr>
          <p:cNvSpPr>
            <a:spLocks noChangeAspect="1"/>
          </p:cNvSpPr>
          <p:nvPr/>
        </p:nvSpPr>
        <p:spPr>
          <a:xfrm>
            <a:off x="3761549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631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Name=Trips Wing-Split </a:t>
            </a:r>
            <a:r>
              <a:rPr lang="en-US" dirty="0" err="1"/>
              <a:t>Rt</a:t>
            </a:r>
            <a:r>
              <a:rPr 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4452DE-3F40-4392-90D2-562108642788}"/>
              </a:ext>
            </a:extLst>
          </p:cNvPr>
          <p:cNvSpPr txBox="1"/>
          <p:nvPr/>
        </p:nvSpPr>
        <p:spPr>
          <a:xfrm>
            <a:off x="3434583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469A76-82E3-4143-ADB1-A1A57416A978}"/>
              </a:ext>
            </a:extLst>
          </p:cNvPr>
          <p:cNvSpPr txBox="1"/>
          <p:nvPr/>
        </p:nvSpPr>
        <p:spPr>
          <a:xfrm>
            <a:off x="5949795" y="292793"/>
            <a:ext cx="1736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CoreInjection</a:t>
            </a:r>
            <a:r>
              <a:rPr lang="en-US" dirty="0"/>
              <a:t>=B </a:t>
            </a:r>
          </a:p>
        </p:txBody>
      </p:sp>
    </p:spTree>
    <p:extLst>
      <p:ext uri="{BB962C8B-B14F-4D97-AF65-F5344CB8AC3E}">
        <p14:creationId xmlns:p14="http://schemas.microsoft.com/office/powerpoint/2010/main" val="1824304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6D5225-8E25-4811-9D90-7A7BFC1F1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6946"/>
            <a:ext cx="9144000" cy="4766654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92A01AA0-9EA3-4860-87C5-592EAF0DEE82}"/>
              </a:ext>
            </a:extLst>
          </p:cNvPr>
          <p:cNvSpPr>
            <a:spLocks noChangeAspect="1"/>
          </p:cNvSpPr>
          <p:nvPr/>
        </p:nvSpPr>
        <p:spPr>
          <a:xfrm>
            <a:off x="1230623" y="543704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589AA6A-9363-405E-97E8-AD5C226A53D2}"/>
              </a:ext>
            </a:extLst>
          </p:cNvPr>
          <p:cNvSpPr>
            <a:spLocks noChangeAspect="1"/>
          </p:cNvSpPr>
          <p:nvPr/>
        </p:nvSpPr>
        <p:spPr>
          <a:xfrm>
            <a:off x="3455560" y="5687608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7775802" y="5467068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23C6B51-625E-462A-BBB1-3FC3B29BB96E}"/>
              </a:ext>
            </a:extLst>
          </p:cNvPr>
          <p:cNvSpPr>
            <a:spLocks noChangeAspect="1"/>
          </p:cNvSpPr>
          <p:nvPr/>
        </p:nvSpPr>
        <p:spPr>
          <a:xfrm>
            <a:off x="2393351" y="5687608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9AD3B9-5DF6-4174-A386-DA0894B2250B}"/>
              </a:ext>
            </a:extLst>
          </p:cNvPr>
          <p:cNvSpPr>
            <a:spLocks noChangeAspect="1"/>
          </p:cNvSpPr>
          <p:nvPr/>
        </p:nvSpPr>
        <p:spPr>
          <a:xfrm>
            <a:off x="4464179" y="5467068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8D7B244-75E9-48D5-BEEA-736916B5A913}"/>
              </a:ext>
            </a:extLst>
          </p:cNvPr>
          <p:cNvSpPr>
            <a:spLocks noChangeAspect="1"/>
          </p:cNvSpPr>
          <p:nvPr/>
        </p:nvSpPr>
        <p:spPr>
          <a:xfrm>
            <a:off x="4129594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1E3ECA-DF12-4BE1-946F-20ACAD68B47C}"/>
              </a:ext>
            </a:extLst>
          </p:cNvPr>
          <p:cNvSpPr>
            <a:spLocks noChangeAspect="1"/>
          </p:cNvSpPr>
          <p:nvPr/>
        </p:nvSpPr>
        <p:spPr>
          <a:xfrm>
            <a:off x="4810890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23A0A3-AA64-43A5-9BE2-7F9905963D44}"/>
              </a:ext>
            </a:extLst>
          </p:cNvPr>
          <p:cNvSpPr>
            <a:spLocks noChangeAspect="1"/>
          </p:cNvSpPr>
          <p:nvPr/>
        </p:nvSpPr>
        <p:spPr>
          <a:xfrm>
            <a:off x="5178935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69FC7C-A9CA-4873-90B6-D4F2309446D2}"/>
              </a:ext>
            </a:extLst>
          </p:cNvPr>
          <p:cNvSpPr>
            <a:spLocks noChangeAspect="1"/>
          </p:cNvSpPr>
          <p:nvPr/>
        </p:nvSpPr>
        <p:spPr>
          <a:xfrm>
            <a:off x="3761549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5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Name=Trips Wing-Split Lt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4452DE-3F40-4392-90D2-562108642788}"/>
              </a:ext>
            </a:extLst>
          </p:cNvPr>
          <p:cNvSpPr txBox="1"/>
          <p:nvPr/>
        </p:nvSpPr>
        <p:spPr>
          <a:xfrm>
            <a:off x="3434583" y="310718"/>
            <a:ext cx="18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Lt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FCF0A9-2127-4F3E-B898-84C91A6FCB20}"/>
              </a:ext>
            </a:extLst>
          </p:cNvPr>
          <p:cNvSpPr txBox="1"/>
          <p:nvPr/>
        </p:nvSpPr>
        <p:spPr>
          <a:xfrm>
            <a:off x="5365495" y="358294"/>
            <a:ext cx="1736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CoreInjection</a:t>
            </a:r>
            <a:r>
              <a:rPr lang="en-US" dirty="0"/>
              <a:t>=B </a:t>
            </a:r>
          </a:p>
        </p:txBody>
      </p:sp>
    </p:spTree>
    <p:extLst>
      <p:ext uri="{BB962C8B-B14F-4D97-AF65-F5344CB8AC3E}">
        <p14:creationId xmlns:p14="http://schemas.microsoft.com/office/powerpoint/2010/main" val="3025050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6D5225-8E25-4811-9D90-7A7BFC1F1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6946"/>
            <a:ext cx="9144000" cy="4766654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92A01AA0-9EA3-4860-87C5-592EAF0DEE82}"/>
              </a:ext>
            </a:extLst>
          </p:cNvPr>
          <p:cNvSpPr>
            <a:spLocks noChangeAspect="1"/>
          </p:cNvSpPr>
          <p:nvPr/>
        </p:nvSpPr>
        <p:spPr>
          <a:xfrm>
            <a:off x="6926795" y="5668177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589AA6A-9363-405E-97E8-AD5C226A53D2}"/>
              </a:ext>
            </a:extLst>
          </p:cNvPr>
          <p:cNvSpPr>
            <a:spLocks noChangeAspect="1"/>
          </p:cNvSpPr>
          <p:nvPr/>
        </p:nvSpPr>
        <p:spPr>
          <a:xfrm>
            <a:off x="6052865" y="566601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7775802" y="5467068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23C6B51-625E-462A-BBB1-3FC3B29BB96E}"/>
              </a:ext>
            </a:extLst>
          </p:cNvPr>
          <p:cNvSpPr>
            <a:spLocks noChangeAspect="1"/>
          </p:cNvSpPr>
          <p:nvPr/>
        </p:nvSpPr>
        <p:spPr>
          <a:xfrm>
            <a:off x="3388296" y="546547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9AD3B9-5DF6-4174-A386-DA0894B2250B}"/>
              </a:ext>
            </a:extLst>
          </p:cNvPr>
          <p:cNvSpPr>
            <a:spLocks noChangeAspect="1"/>
          </p:cNvSpPr>
          <p:nvPr/>
        </p:nvSpPr>
        <p:spPr>
          <a:xfrm>
            <a:off x="4464179" y="5467068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8D7B244-75E9-48D5-BEEA-736916B5A913}"/>
              </a:ext>
            </a:extLst>
          </p:cNvPr>
          <p:cNvSpPr>
            <a:spLocks noChangeAspect="1"/>
          </p:cNvSpPr>
          <p:nvPr/>
        </p:nvSpPr>
        <p:spPr>
          <a:xfrm>
            <a:off x="4129594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1E3ECA-DF12-4BE1-946F-20ACAD68B47C}"/>
              </a:ext>
            </a:extLst>
          </p:cNvPr>
          <p:cNvSpPr>
            <a:spLocks noChangeAspect="1"/>
          </p:cNvSpPr>
          <p:nvPr/>
        </p:nvSpPr>
        <p:spPr>
          <a:xfrm>
            <a:off x="4810890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23A0A3-AA64-43A5-9BE2-7F9905963D44}"/>
              </a:ext>
            </a:extLst>
          </p:cNvPr>
          <p:cNvSpPr>
            <a:spLocks noChangeAspect="1"/>
          </p:cNvSpPr>
          <p:nvPr/>
        </p:nvSpPr>
        <p:spPr>
          <a:xfrm>
            <a:off x="5178935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69FC7C-A9CA-4873-90B6-D4F2309446D2}"/>
              </a:ext>
            </a:extLst>
          </p:cNvPr>
          <p:cNvSpPr>
            <a:spLocks noChangeAspect="1"/>
          </p:cNvSpPr>
          <p:nvPr/>
        </p:nvSpPr>
        <p:spPr>
          <a:xfrm>
            <a:off x="3761549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150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Name=Tight-Trips Lt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4452DE-3F40-4392-90D2-562108642788}"/>
              </a:ext>
            </a:extLst>
          </p:cNvPr>
          <p:cNvSpPr txBox="1"/>
          <p:nvPr/>
        </p:nvSpPr>
        <p:spPr>
          <a:xfrm>
            <a:off x="3434583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Lt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3A8900-F313-44B2-84EF-C34BD6C43DB4}"/>
              </a:ext>
            </a:extLst>
          </p:cNvPr>
          <p:cNvSpPr txBox="1"/>
          <p:nvPr/>
        </p:nvSpPr>
        <p:spPr>
          <a:xfrm>
            <a:off x="5076155" y="310718"/>
            <a:ext cx="1723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CoreInjection</a:t>
            </a:r>
            <a:r>
              <a:rPr lang="en-US" dirty="0"/>
              <a:t>=Y </a:t>
            </a:r>
          </a:p>
        </p:txBody>
      </p:sp>
    </p:spTree>
    <p:extLst>
      <p:ext uri="{BB962C8B-B14F-4D97-AF65-F5344CB8AC3E}">
        <p14:creationId xmlns:p14="http://schemas.microsoft.com/office/powerpoint/2010/main" val="605943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6D5225-8E25-4811-9D90-7A7BFC1F1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6946"/>
            <a:ext cx="9144000" cy="4766654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92A01AA0-9EA3-4860-87C5-592EAF0DEE82}"/>
              </a:ext>
            </a:extLst>
          </p:cNvPr>
          <p:cNvSpPr>
            <a:spLocks noChangeAspect="1"/>
          </p:cNvSpPr>
          <p:nvPr/>
        </p:nvSpPr>
        <p:spPr>
          <a:xfrm>
            <a:off x="1230623" y="543704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589AA6A-9363-405E-97E8-AD5C226A53D2}"/>
              </a:ext>
            </a:extLst>
          </p:cNvPr>
          <p:cNvSpPr>
            <a:spLocks noChangeAspect="1"/>
          </p:cNvSpPr>
          <p:nvPr/>
        </p:nvSpPr>
        <p:spPr>
          <a:xfrm>
            <a:off x="2880845" y="5666874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2111327" y="5656358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23C6B51-625E-462A-BBB1-3FC3B29BB96E}"/>
              </a:ext>
            </a:extLst>
          </p:cNvPr>
          <p:cNvSpPr>
            <a:spLocks noChangeAspect="1"/>
          </p:cNvSpPr>
          <p:nvPr/>
        </p:nvSpPr>
        <p:spPr>
          <a:xfrm>
            <a:off x="5565606" y="5475334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9AD3B9-5DF6-4174-A386-DA0894B2250B}"/>
              </a:ext>
            </a:extLst>
          </p:cNvPr>
          <p:cNvSpPr>
            <a:spLocks noChangeAspect="1"/>
          </p:cNvSpPr>
          <p:nvPr/>
        </p:nvSpPr>
        <p:spPr>
          <a:xfrm>
            <a:off x="4464179" y="5467068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8D7B244-75E9-48D5-BEEA-736916B5A913}"/>
              </a:ext>
            </a:extLst>
          </p:cNvPr>
          <p:cNvSpPr>
            <a:spLocks noChangeAspect="1"/>
          </p:cNvSpPr>
          <p:nvPr/>
        </p:nvSpPr>
        <p:spPr>
          <a:xfrm>
            <a:off x="4129594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1E3ECA-DF12-4BE1-946F-20ACAD68B47C}"/>
              </a:ext>
            </a:extLst>
          </p:cNvPr>
          <p:cNvSpPr>
            <a:spLocks noChangeAspect="1"/>
          </p:cNvSpPr>
          <p:nvPr/>
        </p:nvSpPr>
        <p:spPr>
          <a:xfrm>
            <a:off x="4810890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23A0A3-AA64-43A5-9BE2-7F9905963D44}"/>
              </a:ext>
            </a:extLst>
          </p:cNvPr>
          <p:cNvSpPr>
            <a:spLocks noChangeAspect="1"/>
          </p:cNvSpPr>
          <p:nvPr/>
        </p:nvSpPr>
        <p:spPr>
          <a:xfrm>
            <a:off x="5178935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69FC7C-A9CA-4873-90B6-D4F2309446D2}"/>
              </a:ext>
            </a:extLst>
          </p:cNvPr>
          <p:cNvSpPr>
            <a:spLocks noChangeAspect="1"/>
          </p:cNvSpPr>
          <p:nvPr/>
        </p:nvSpPr>
        <p:spPr>
          <a:xfrm>
            <a:off x="3761549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150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Name=Tight-Trips </a:t>
            </a:r>
            <a:r>
              <a:rPr lang="en-US" dirty="0" err="1"/>
              <a:t>Rt</a:t>
            </a:r>
            <a:r>
              <a:rPr 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4452DE-3F40-4392-90D2-562108642788}"/>
              </a:ext>
            </a:extLst>
          </p:cNvPr>
          <p:cNvSpPr txBox="1"/>
          <p:nvPr/>
        </p:nvSpPr>
        <p:spPr>
          <a:xfrm>
            <a:off x="3434583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8F02B7-896D-432D-A6F6-80ADB09EC4DB}"/>
              </a:ext>
            </a:extLst>
          </p:cNvPr>
          <p:cNvSpPr txBox="1"/>
          <p:nvPr/>
        </p:nvSpPr>
        <p:spPr>
          <a:xfrm>
            <a:off x="5076155" y="310718"/>
            <a:ext cx="1723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CoreInjection</a:t>
            </a:r>
            <a:r>
              <a:rPr lang="en-US" dirty="0"/>
              <a:t>=Y </a:t>
            </a:r>
          </a:p>
        </p:txBody>
      </p:sp>
    </p:spTree>
    <p:extLst>
      <p:ext uri="{BB962C8B-B14F-4D97-AF65-F5344CB8AC3E}">
        <p14:creationId xmlns:p14="http://schemas.microsoft.com/office/powerpoint/2010/main" val="3115363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6D5225-8E25-4811-9D90-7A7BFC1F1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6946"/>
            <a:ext cx="9144000" cy="4766654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92A01AA0-9EA3-4860-87C5-592EAF0DEE82}"/>
              </a:ext>
            </a:extLst>
          </p:cNvPr>
          <p:cNvSpPr>
            <a:spLocks noChangeAspect="1"/>
          </p:cNvSpPr>
          <p:nvPr/>
        </p:nvSpPr>
        <p:spPr>
          <a:xfrm>
            <a:off x="1230623" y="543704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589AA6A-9363-405E-97E8-AD5C226A53D2}"/>
              </a:ext>
            </a:extLst>
          </p:cNvPr>
          <p:cNvSpPr>
            <a:spLocks noChangeAspect="1"/>
          </p:cNvSpPr>
          <p:nvPr/>
        </p:nvSpPr>
        <p:spPr>
          <a:xfrm>
            <a:off x="6477368" y="566601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7775802" y="5467068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23C6B51-625E-462A-BBB1-3FC3B29BB96E}"/>
              </a:ext>
            </a:extLst>
          </p:cNvPr>
          <p:cNvSpPr>
            <a:spLocks noChangeAspect="1"/>
          </p:cNvSpPr>
          <p:nvPr/>
        </p:nvSpPr>
        <p:spPr>
          <a:xfrm>
            <a:off x="2565896" y="565758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12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Name=Twin-Twin </a:t>
            </a:r>
            <a:r>
              <a:rPr lang="en-US" dirty="0" err="1"/>
              <a:t>Rt</a:t>
            </a:r>
            <a:r>
              <a:rPr lang="en-US" dirty="0"/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47413B-5D85-4E39-AEB1-20CA500667B8}"/>
              </a:ext>
            </a:extLst>
          </p:cNvPr>
          <p:cNvSpPr>
            <a:spLocks noChangeAspect="1"/>
          </p:cNvSpPr>
          <p:nvPr/>
        </p:nvSpPr>
        <p:spPr>
          <a:xfrm>
            <a:off x="4464179" y="5467068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C7AB492-E275-4D29-AC31-1F3834B60BC7}"/>
              </a:ext>
            </a:extLst>
          </p:cNvPr>
          <p:cNvSpPr>
            <a:spLocks noChangeAspect="1"/>
          </p:cNvSpPr>
          <p:nvPr/>
        </p:nvSpPr>
        <p:spPr>
          <a:xfrm>
            <a:off x="4129594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7CD5A6-B785-441D-B0E3-A185B55EE175}"/>
              </a:ext>
            </a:extLst>
          </p:cNvPr>
          <p:cNvSpPr>
            <a:spLocks noChangeAspect="1"/>
          </p:cNvSpPr>
          <p:nvPr/>
        </p:nvSpPr>
        <p:spPr>
          <a:xfrm>
            <a:off x="4810890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00F043-13CD-4F84-ADFD-4067ED4EA6DB}"/>
              </a:ext>
            </a:extLst>
          </p:cNvPr>
          <p:cNvSpPr>
            <a:spLocks noChangeAspect="1"/>
          </p:cNvSpPr>
          <p:nvPr/>
        </p:nvSpPr>
        <p:spPr>
          <a:xfrm>
            <a:off x="5178935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697DA60-F285-47DE-B72C-F5D7C9B6B982}"/>
              </a:ext>
            </a:extLst>
          </p:cNvPr>
          <p:cNvSpPr>
            <a:spLocks noChangeAspect="1"/>
          </p:cNvSpPr>
          <p:nvPr/>
        </p:nvSpPr>
        <p:spPr>
          <a:xfrm>
            <a:off x="3761549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AA8950-A15E-477D-81B2-4115B22ED8BB}"/>
              </a:ext>
            </a:extLst>
          </p:cNvPr>
          <p:cNvSpPr txBox="1"/>
          <p:nvPr/>
        </p:nvSpPr>
        <p:spPr>
          <a:xfrm>
            <a:off x="3434583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B4C488-0366-40F4-A305-6B73B8C6508C}"/>
              </a:ext>
            </a:extLst>
          </p:cNvPr>
          <p:cNvSpPr txBox="1"/>
          <p:nvPr/>
        </p:nvSpPr>
        <p:spPr>
          <a:xfrm>
            <a:off x="5076155" y="310718"/>
            <a:ext cx="211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CoreInjection</a:t>
            </a:r>
            <a:r>
              <a:rPr lang="en-US" dirty="0"/>
              <a:t>=None </a:t>
            </a:r>
          </a:p>
        </p:txBody>
      </p:sp>
    </p:spTree>
    <p:extLst>
      <p:ext uri="{BB962C8B-B14F-4D97-AF65-F5344CB8AC3E}">
        <p14:creationId xmlns:p14="http://schemas.microsoft.com/office/powerpoint/2010/main" val="748315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6D5225-8E25-4811-9D90-7A7BFC1F1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6946"/>
            <a:ext cx="9144000" cy="4766654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92A01AA0-9EA3-4860-87C5-592EAF0DEE82}"/>
              </a:ext>
            </a:extLst>
          </p:cNvPr>
          <p:cNvSpPr>
            <a:spLocks noChangeAspect="1"/>
          </p:cNvSpPr>
          <p:nvPr/>
        </p:nvSpPr>
        <p:spPr>
          <a:xfrm>
            <a:off x="7674712" y="552049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589AA6A-9363-405E-97E8-AD5C226A53D2}"/>
              </a:ext>
            </a:extLst>
          </p:cNvPr>
          <p:cNvSpPr>
            <a:spLocks noChangeAspect="1"/>
          </p:cNvSpPr>
          <p:nvPr/>
        </p:nvSpPr>
        <p:spPr>
          <a:xfrm>
            <a:off x="2461162" y="574179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1420840" y="574103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23C6B51-625E-462A-BBB1-3FC3B29BB96E}"/>
              </a:ext>
            </a:extLst>
          </p:cNvPr>
          <p:cNvSpPr>
            <a:spLocks noChangeAspect="1"/>
          </p:cNvSpPr>
          <p:nvPr/>
        </p:nvSpPr>
        <p:spPr>
          <a:xfrm>
            <a:off x="3403330" y="5467068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Name=Indy-Split Lt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E0465F-6FEF-4945-8D47-72F7EACB5930}"/>
              </a:ext>
            </a:extLst>
          </p:cNvPr>
          <p:cNvSpPr>
            <a:spLocks noChangeAspect="1"/>
          </p:cNvSpPr>
          <p:nvPr/>
        </p:nvSpPr>
        <p:spPr>
          <a:xfrm>
            <a:off x="4464179" y="5467068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E9F9E11-EDA0-4817-B198-AB2CBC09AC06}"/>
              </a:ext>
            </a:extLst>
          </p:cNvPr>
          <p:cNvSpPr>
            <a:spLocks noChangeAspect="1"/>
          </p:cNvSpPr>
          <p:nvPr/>
        </p:nvSpPr>
        <p:spPr>
          <a:xfrm>
            <a:off x="4129594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316B13-E73A-4A5D-BBF9-7456215FCA75}"/>
              </a:ext>
            </a:extLst>
          </p:cNvPr>
          <p:cNvSpPr>
            <a:spLocks noChangeAspect="1"/>
          </p:cNvSpPr>
          <p:nvPr/>
        </p:nvSpPr>
        <p:spPr>
          <a:xfrm>
            <a:off x="4810890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7B23F76-9199-4ECB-B345-2A7A4F36D82A}"/>
              </a:ext>
            </a:extLst>
          </p:cNvPr>
          <p:cNvSpPr>
            <a:spLocks noChangeAspect="1"/>
          </p:cNvSpPr>
          <p:nvPr/>
        </p:nvSpPr>
        <p:spPr>
          <a:xfrm>
            <a:off x="5178935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021BE7D-9D63-4F6C-9946-6EF2998FBD8A}"/>
              </a:ext>
            </a:extLst>
          </p:cNvPr>
          <p:cNvSpPr>
            <a:spLocks noChangeAspect="1"/>
          </p:cNvSpPr>
          <p:nvPr/>
        </p:nvSpPr>
        <p:spPr>
          <a:xfrm>
            <a:off x="3761549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6367AA-98C8-4E79-93A5-25320BAAD598}"/>
              </a:ext>
            </a:extLst>
          </p:cNvPr>
          <p:cNvSpPr txBox="1"/>
          <p:nvPr/>
        </p:nvSpPr>
        <p:spPr>
          <a:xfrm>
            <a:off x="3434583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Lt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C911A1-260F-4A4B-A307-3AC5EB2454BC}"/>
              </a:ext>
            </a:extLst>
          </p:cNvPr>
          <p:cNvSpPr txBox="1"/>
          <p:nvPr/>
        </p:nvSpPr>
        <p:spPr>
          <a:xfrm>
            <a:off x="5076155" y="310718"/>
            <a:ext cx="1723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CoreInjection</a:t>
            </a:r>
            <a:r>
              <a:rPr lang="en-US" dirty="0"/>
              <a:t>=Y </a:t>
            </a:r>
          </a:p>
        </p:txBody>
      </p:sp>
    </p:spTree>
    <p:extLst>
      <p:ext uri="{BB962C8B-B14F-4D97-AF65-F5344CB8AC3E}">
        <p14:creationId xmlns:p14="http://schemas.microsoft.com/office/powerpoint/2010/main" val="1621131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6D5225-8E25-4811-9D90-7A7BFC1F1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6946"/>
            <a:ext cx="9144000" cy="4766654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92A01AA0-9EA3-4860-87C5-592EAF0DEE82}"/>
              </a:ext>
            </a:extLst>
          </p:cNvPr>
          <p:cNvSpPr>
            <a:spLocks noChangeAspect="1"/>
          </p:cNvSpPr>
          <p:nvPr/>
        </p:nvSpPr>
        <p:spPr>
          <a:xfrm>
            <a:off x="1230623" y="543704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589AA6A-9363-405E-97E8-AD5C226A53D2}"/>
              </a:ext>
            </a:extLst>
          </p:cNvPr>
          <p:cNvSpPr>
            <a:spLocks noChangeAspect="1"/>
          </p:cNvSpPr>
          <p:nvPr/>
        </p:nvSpPr>
        <p:spPr>
          <a:xfrm>
            <a:off x="2521345" y="566601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7775802" y="5467068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23C6B51-625E-462A-BBB1-3FC3B29BB96E}"/>
              </a:ext>
            </a:extLst>
          </p:cNvPr>
          <p:cNvSpPr>
            <a:spLocks noChangeAspect="1"/>
          </p:cNvSpPr>
          <p:nvPr/>
        </p:nvSpPr>
        <p:spPr>
          <a:xfrm>
            <a:off x="6461196" y="565758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091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Name=Twin-Twin Lt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47413B-5D85-4E39-AEB1-20CA500667B8}"/>
              </a:ext>
            </a:extLst>
          </p:cNvPr>
          <p:cNvSpPr>
            <a:spLocks noChangeAspect="1"/>
          </p:cNvSpPr>
          <p:nvPr/>
        </p:nvSpPr>
        <p:spPr>
          <a:xfrm>
            <a:off x="4464179" y="5467068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C7AB492-E275-4D29-AC31-1F3834B60BC7}"/>
              </a:ext>
            </a:extLst>
          </p:cNvPr>
          <p:cNvSpPr>
            <a:spLocks noChangeAspect="1"/>
          </p:cNvSpPr>
          <p:nvPr/>
        </p:nvSpPr>
        <p:spPr>
          <a:xfrm>
            <a:off x="4129594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7CD5A6-B785-441D-B0E3-A185B55EE175}"/>
              </a:ext>
            </a:extLst>
          </p:cNvPr>
          <p:cNvSpPr>
            <a:spLocks noChangeAspect="1"/>
          </p:cNvSpPr>
          <p:nvPr/>
        </p:nvSpPr>
        <p:spPr>
          <a:xfrm>
            <a:off x="4810890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00F043-13CD-4F84-ADFD-4067ED4EA6DB}"/>
              </a:ext>
            </a:extLst>
          </p:cNvPr>
          <p:cNvSpPr>
            <a:spLocks noChangeAspect="1"/>
          </p:cNvSpPr>
          <p:nvPr/>
        </p:nvSpPr>
        <p:spPr>
          <a:xfrm>
            <a:off x="5178935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697DA60-F285-47DE-B72C-F5D7C9B6B982}"/>
              </a:ext>
            </a:extLst>
          </p:cNvPr>
          <p:cNvSpPr>
            <a:spLocks noChangeAspect="1"/>
          </p:cNvSpPr>
          <p:nvPr/>
        </p:nvSpPr>
        <p:spPr>
          <a:xfrm>
            <a:off x="3761549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AA8950-A15E-477D-81B2-4115B22ED8BB}"/>
              </a:ext>
            </a:extLst>
          </p:cNvPr>
          <p:cNvSpPr txBox="1"/>
          <p:nvPr/>
        </p:nvSpPr>
        <p:spPr>
          <a:xfrm>
            <a:off x="3434583" y="310718"/>
            <a:ext cx="133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Lt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555BF5-9152-479A-B6F7-15504ADD0EE0}"/>
              </a:ext>
            </a:extLst>
          </p:cNvPr>
          <p:cNvSpPr txBox="1"/>
          <p:nvPr/>
        </p:nvSpPr>
        <p:spPr>
          <a:xfrm>
            <a:off x="5076155" y="310718"/>
            <a:ext cx="211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CoreInjection</a:t>
            </a:r>
            <a:r>
              <a:rPr lang="en-US" dirty="0"/>
              <a:t>=None </a:t>
            </a:r>
          </a:p>
        </p:txBody>
      </p:sp>
    </p:spTree>
    <p:extLst>
      <p:ext uri="{BB962C8B-B14F-4D97-AF65-F5344CB8AC3E}">
        <p14:creationId xmlns:p14="http://schemas.microsoft.com/office/powerpoint/2010/main" val="3026097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6D5225-8E25-4811-9D90-7A7BFC1F1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6946"/>
            <a:ext cx="9144000" cy="4766654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92A01AA0-9EA3-4860-87C5-592EAF0DEE82}"/>
              </a:ext>
            </a:extLst>
          </p:cNvPr>
          <p:cNvSpPr>
            <a:spLocks noChangeAspect="1"/>
          </p:cNvSpPr>
          <p:nvPr/>
        </p:nvSpPr>
        <p:spPr>
          <a:xfrm>
            <a:off x="1230623" y="543704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589AA6A-9363-405E-97E8-AD5C226A53D2}"/>
              </a:ext>
            </a:extLst>
          </p:cNvPr>
          <p:cNvSpPr>
            <a:spLocks noChangeAspect="1"/>
          </p:cNvSpPr>
          <p:nvPr/>
        </p:nvSpPr>
        <p:spPr>
          <a:xfrm>
            <a:off x="2521345" y="566601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7775802" y="5467068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23C6B51-625E-462A-BBB1-3FC3B29BB96E}"/>
              </a:ext>
            </a:extLst>
          </p:cNvPr>
          <p:cNvSpPr>
            <a:spLocks noChangeAspect="1"/>
          </p:cNvSpPr>
          <p:nvPr/>
        </p:nvSpPr>
        <p:spPr>
          <a:xfrm>
            <a:off x="5497345" y="566601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9AD3B9-5DF6-4174-A386-DA0894B2250B}"/>
              </a:ext>
            </a:extLst>
          </p:cNvPr>
          <p:cNvSpPr>
            <a:spLocks noChangeAspect="1"/>
          </p:cNvSpPr>
          <p:nvPr/>
        </p:nvSpPr>
        <p:spPr>
          <a:xfrm>
            <a:off x="4464179" y="5467068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8D7B244-75E9-48D5-BEEA-736916B5A913}"/>
              </a:ext>
            </a:extLst>
          </p:cNvPr>
          <p:cNvSpPr>
            <a:spLocks noChangeAspect="1"/>
          </p:cNvSpPr>
          <p:nvPr/>
        </p:nvSpPr>
        <p:spPr>
          <a:xfrm>
            <a:off x="4129594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1E3ECA-DF12-4BE1-946F-20ACAD68B47C}"/>
              </a:ext>
            </a:extLst>
          </p:cNvPr>
          <p:cNvSpPr>
            <a:spLocks noChangeAspect="1"/>
          </p:cNvSpPr>
          <p:nvPr/>
        </p:nvSpPr>
        <p:spPr>
          <a:xfrm>
            <a:off x="4810890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23A0A3-AA64-43A5-9BE2-7F9905963D44}"/>
              </a:ext>
            </a:extLst>
          </p:cNvPr>
          <p:cNvSpPr>
            <a:spLocks noChangeAspect="1"/>
          </p:cNvSpPr>
          <p:nvPr/>
        </p:nvSpPr>
        <p:spPr>
          <a:xfrm>
            <a:off x="5178935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69FC7C-A9CA-4873-90B6-D4F2309446D2}"/>
              </a:ext>
            </a:extLst>
          </p:cNvPr>
          <p:cNvSpPr>
            <a:spLocks noChangeAspect="1"/>
          </p:cNvSpPr>
          <p:nvPr/>
        </p:nvSpPr>
        <p:spPr>
          <a:xfrm>
            <a:off x="3761549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664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Name=Twin Wing-Twin </a:t>
            </a:r>
            <a:r>
              <a:rPr lang="en-US" dirty="0" err="1"/>
              <a:t>Rt</a:t>
            </a:r>
            <a:r>
              <a:rPr 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4452DE-3F40-4392-90D2-562108642788}"/>
              </a:ext>
            </a:extLst>
          </p:cNvPr>
          <p:cNvSpPr txBox="1"/>
          <p:nvPr/>
        </p:nvSpPr>
        <p:spPr>
          <a:xfrm>
            <a:off x="3434583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CAA5B3-5C0E-48B5-AE1A-B9FB01A05A58}"/>
              </a:ext>
            </a:extLst>
          </p:cNvPr>
          <p:cNvSpPr txBox="1"/>
          <p:nvPr/>
        </p:nvSpPr>
        <p:spPr>
          <a:xfrm>
            <a:off x="5629977" y="328272"/>
            <a:ext cx="1723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CoreInjection</a:t>
            </a:r>
            <a:r>
              <a:rPr lang="en-US" dirty="0"/>
              <a:t>=Y </a:t>
            </a:r>
          </a:p>
        </p:txBody>
      </p:sp>
    </p:spTree>
    <p:extLst>
      <p:ext uri="{BB962C8B-B14F-4D97-AF65-F5344CB8AC3E}">
        <p14:creationId xmlns:p14="http://schemas.microsoft.com/office/powerpoint/2010/main" val="1272267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6D5225-8E25-4811-9D90-7A7BFC1F1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6946"/>
            <a:ext cx="9144000" cy="4766654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92A01AA0-9EA3-4860-87C5-592EAF0DEE82}"/>
              </a:ext>
            </a:extLst>
          </p:cNvPr>
          <p:cNvSpPr>
            <a:spLocks noChangeAspect="1"/>
          </p:cNvSpPr>
          <p:nvPr/>
        </p:nvSpPr>
        <p:spPr>
          <a:xfrm>
            <a:off x="1230623" y="543704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589AA6A-9363-405E-97E8-AD5C226A53D2}"/>
              </a:ext>
            </a:extLst>
          </p:cNvPr>
          <p:cNvSpPr>
            <a:spLocks noChangeAspect="1"/>
          </p:cNvSpPr>
          <p:nvPr/>
        </p:nvSpPr>
        <p:spPr>
          <a:xfrm>
            <a:off x="3426964" y="5687608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7775802" y="5467068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23C6B51-625E-462A-BBB1-3FC3B29BB96E}"/>
              </a:ext>
            </a:extLst>
          </p:cNvPr>
          <p:cNvSpPr>
            <a:spLocks noChangeAspect="1"/>
          </p:cNvSpPr>
          <p:nvPr/>
        </p:nvSpPr>
        <p:spPr>
          <a:xfrm>
            <a:off x="6461196" y="565758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63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Name=Twin Wing-Twin Lt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47413B-5D85-4E39-AEB1-20CA500667B8}"/>
              </a:ext>
            </a:extLst>
          </p:cNvPr>
          <p:cNvSpPr>
            <a:spLocks noChangeAspect="1"/>
          </p:cNvSpPr>
          <p:nvPr/>
        </p:nvSpPr>
        <p:spPr>
          <a:xfrm>
            <a:off x="4464179" y="5467068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C7AB492-E275-4D29-AC31-1F3834B60BC7}"/>
              </a:ext>
            </a:extLst>
          </p:cNvPr>
          <p:cNvSpPr>
            <a:spLocks noChangeAspect="1"/>
          </p:cNvSpPr>
          <p:nvPr/>
        </p:nvSpPr>
        <p:spPr>
          <a:xfrm>
            <a:off x="4129594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7CD5A6-B785-441D-B0E3-A185B55EE175}"/>
              </a:ext>
            </a:extLst>
          </p:cNvPr>
          <p:cNvSpPr>
            <a:spLocks noChangeAspect="1"/>
          </p:cNvSpPr>
          <p:nvPr/>
        </p:nvSpPr>
        <p:spPr>
          <a:xfrm>
            <a:off x="4810890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00F043-13CD-4F84-ADFD-4067ED4EA6DB}"/>
              </a:ext>
            </a:extLst>
          </p:cNvPr>
          <p:cNvSpPr>
            <a:spLocks noChangeAspect="1"/>
          </p:cNvSpPr>
          <p:nvPr/>
        </p:nvSpPr>
        <p:spPr>
          <a:xfrm>
            <a:off x="5178935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697DA60-F285-47DE-B72C-F5D7C9B6B982}"/>
              </a:ext>
            </a:extLst>
          </p:cNvPr>
          <p:cNvSpPr>
            <a:spLocks noChangeAspect="1"/>
          </p:cNvSpPr>
          <p:nvPr/>
        </p:nvSpPr>
        <p:spPr>
          <a:xfrm>
            <a:off x="3761549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AA8950-A15E-477D-81B2-4115B22ED8BB}"/>
              </a:ext>
            </a:extLst>
          </p:cNvPr>
          <p:cNvSpPr txBox="1"/>
          <p:nvPr/>
        </p:nvSpPr>
        <p:spPr>
          <a:xfrm>
            <a:off x="3434583" y="310718"/>
            <a:ext cx="18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Lt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F734D1-846D-402A-A2DB-8BFF96068CC2}"/>
              </a:ext>
            </a:extLst>
          </p:cNvPr>
          <p:cNvSpPr txBox="1"/>
          <p:nvPr/>
        </p:nvSpPr>
        <p:spPr>
          <a:xfrm>
            <a:off x="5444200" y="316636"/>
            <a:ext cx="1723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CoreInjection</a:t>
            </a:r>
            <a:r>
              <a:rPr lang="en-US" dirty="0"/>
              <a:t>=Y</a:t>
            </a:r>
          </a:p>
        </p:txBody>
      </p:sp>
    </p:spTree>
    <p:extLst>
      <p:ext uri="{BB962C8B-B14F-4D97-AF65-F5344CB8AC3E}">
        <p14:creationId xmlns:p14="http://schemas.microsoft.com/office/powerpoint/2010/main" val="1635245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6D5225-8E25-4811-9D90-7A7BFC1F1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6946"/>
            <a:ext cx="9144000" cy="4766654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92A01AA0-9EA3-4860-87C5-592EAF0DEE82}"/>
              </a:ext>
            </a:extLst>
          </p:cNvPr>
          <p:cNvSpPr>
            <a:spLocks noChangeAspect="1"/>
          </p:cNvSpPr>
          <p:nvPr/>
        </p:nvSpPr>
        <p:spPr>
          <a:xfrm>
            <a:off x="1230623" y="543704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589AA6A-9363-405E-97E8-AD5C226A53D2}"/>
              </a:ext>
            </a:extLst>
          </p:cNvPr>
          <p:cNvSpPr>
            <a:spLocks noChangeAspect="1"/>
          </p:cNvSpPr>
          <p:nvPr/>
        </p:nvSpPr>
        <p:spPr>
          <a:xfrm>
            <a:off x="3465419" y="5720042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7775802" y="5467068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23C6B51-625E-462A-BBB1-3FC3B29BB96E}"/>
              </a:ext>
            </a:extLst>
          </p:cNvPr>
          <p:cNvSpPr>
            <a:spLocks noChangeAspect="1"/>
          </p:cNvSpPr>
          <p:nvPr/>
        </p:nvSpPr>
        <p:spPr>
          <a:xfrm>
            <a:off x="5497345" y="566601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9AD3B9-5DF6-4174-A386-DA0894B2250B}"/>
              </a:ext>
            </a:extLst>
          </p:cNvPr>
          <p:cNvSpPr>
            <a:spLocks noChangeAspect="1"/>
          </p:cNvSpPr>
          <p:nvPr/>
        </p:nvSpPr>
        <p:spPr>
          <a:xfrm>
            <a:off x="4464179" y="5467068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8D7B244-75E9-48D5-BEEA-736916B5A913}"/>
              </a:ext>
            </a:extLst>
          </p:cNvPr>
          <p:cNvSpPr>
            <a:spLocks noChangeAspect="1"/>
          </p:cNvSpPr>
          <p:nvPr/>
        </p:nvSpPr>
        <p:spPr>
          <a:xfrm>
            <a:off x="4129594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1E3ECA-DF12-4BE1-946F-20ACAD68B47C}"/>
              </a:ext>
            </a:extLst>
          </p:cNvPr>
          <p:cNvSpPr>
            <a:spLocks noChangeAspect="1"/>
          </p:cNvSpPr>
          <p:nvPr/>
        </p:nvSpPr>
        <p:spPr>
          <a:xfrm>
            <a:off x="4810890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23A0A3-AA64-43A5-9BE2-7F9905963D44}"/>
              </a:ext>
            </a:extLst>
          </p:cNvPr>
          <p:cNvSpPr>
            <a:spLocks noChangeAspect="1"/>
          </p:cNvSpPr>
          <p:nvPr/>
        </p:nvSpPr>
        <p:spPr>
          <a:xfrm>
            <a:off x="5178935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69FC7C-A9CA-4873-90B6-D4F2309446D2}"/>
              </a:ext>
            </a:extLst>
          </p:cNvPr>
          <p:cNvSpPr>
            <a:spLocks noChangeAspect="1"/>
          </p:cNvSpPr>
          <p:nvPr/>
        </p:nvSpPr>
        <p:spPr>
          <a:xfrm>
            <a:off x="3761549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3206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Name=Twin Wing-Twin Wing </a:t>
            </a:r>
            <a:r>
              <a:rPr lang="en-US" dirty="0" err="1"/>
              <a:t>Rt</a:t>
            </a:r>
            <a:r>
              <a:rPr 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4452DE-3F40-4392-90D2-562108642788}"/>
              </a:ext>
            </a:extLst>
          </p:cNvPr>
          <p:cNvSpPr txBox="1"/>
          <p:nvPr/>
        </p:nvSpPr>
        <p:spPr>
          <a:xfrm>
            <a:off x="3434583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8AF613-89C7-4FB8-B0B3-E206FA9449AD}"/>
              </a:ext>
            </a:extLst>
          </p:cNvPr>
          <p:cNvSpPr txBox="1"/>
          <p:nvPr/>
        </p:nvSpPr>
        <p:spPr>
          <a:xfrm>
            <a:off x="6296903" y="370918"/>
            <a:ext cx="1848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CoreInjection</a:t>
            </a:r>
            <a:r>
              <a:rPr lang="en-US" dirty="0"/>
              <a:t>=YB </a:t>
            </a:r>
          </a:p>
        </p:txBody>
      </p:sp>
    </p:spTree>
    <p:extLst>
      <p:ext uri="{BB962C8B-B14F-4D97-AF65-F5344CB8AC3E}">
        <p14:creationId xmlns:p14="http://schemas.microsoft.com/office/powerpoint/2010/main" val="3006887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6D5225-8E25-4811-9D90-7A7BFC1F1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6946"/>
            <a:ext cx="9144000" cy="4766654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92A01AA0-9EA3-4860-87C5-592EAF0DEE82}"/>
              </a:ext>
            </a:extLst>
          </p:cNvPr>
          <p:cNvSpPr>
            <a:spLocks noChangeAspect="1"/>
          </p:cNvSpPr>
          <p:nvPr/>
        </p:nvSpPr>
        <p:spPr>
          <a:xfrm>
            <a:off x="1230623" y="543704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589AA6A-9363-405E-97E8-AD5C226A53D2}"/>
              </a:ext>
            </a:extLst>
          </p:cNvPr>
          <p:cNvSpPr>
            <a:spLocks noChangeAspect="1"/>
          </p:cNvSpPr>
          <p:nvPr/>
        </p:nvSpPr>
        <p:spPr>
          <a:xfrm>
            <a:off x="3426964" y="5687608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7775802" y="5467068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23C6B51-625E-462A-BBB1-3FC3B29BB96E}"/>
              </a:ext>
            </a:extLst>
          </p:cNvPr>
          <p:cNvSpPr>
            <a:spLocks noChangeAspect="1"/>
          </p:cNvSpPr>
          <p:nvPr/>
        </p:nvSpPr>
        <p:spPr>
          <a:xfrm>
            <a:off x="5546980" y="5687608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3174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Name=Twin </a:t>
            </a:r>
            <a:r>
              <a:rPr lang="en-US"/>
              <a:t>Wing-Twin Wing </a:t>
            </a:r>
            <a:r>
              <a:rPr lang="en-US" dirty="0"/>
              <a:t>Lt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47413B-5D85-4E39-AEB1-20CA500667B8}"/>
              </a:ext>
            </a:extLst>
          </p:cNvPr>
          <p:cNvSpPr>
            <a:spLocks noChangeAspect="1"/>
          </p:cNvSpPr>
          <p:nvPr/>
        </p:nvSpPr>
        <p:spPr>
          <a:xfrm>
            <a:off x="4464179" y="5467068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C7AB492-E275-4D29-AC31-1F3834B60BC7}"/>
              </a:ext>
            </a:extLst>
          </p:cNvPr>
          <p:cNvSpPr>
            <a:spLocks noChangeAspect="1"/>
          </p:cNvSpPr>
          <p:nvPr/>
        </p:nvSpPr>
        <p:spPr>
          <a:xfrm>
            <a:off x="4129594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7CD5A6-B785-441D-B0E3-A185B55EE175}"/>
              </a:ext>
            </a:extLst>
          </p:cNvPr>
          <p:cNvSpPr>
            <a:spLocks noChangeAspect="1"/>
          </p:cNvSpPr>
          <p:nvPr/>
        </p:nvSpPr>
        <p:spPr>
          <a:xfrm>
            <a:off x="4810890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00F043-13CD-4F84-ADFD-4067ED4EA6DB}"/>
              </a:ext>
            </a:extLst>
          </p:cNvPr>
          <p:cNvSpPr>
            <a:spLocks noChangeAspect="1"/>
          </p:cNvSpPr>
          <p:nvPr/>
        </p:nvSpPr>
        <p:spPr>
          <a:xfrm>
            <a:off x="5178935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697DA60-F285-47DE-B72C-F5D7C9B6B982}"/>
              </a:ext>
            </a:extLst>
          </p:cNvPr>
          <p:cNvSpPr>
            <a:spLocks noChangeAspect="1"/>
          </p:cNvSpPr>
          <p:nvPr/>
        </p:nvSpPr>
        <p:spPr>
          <a:xfrm>
            <a:off x="3761549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AA8950-A15E-477D-81B2-4115B22ED8BB}"/>
              </a:ext>
            </a:extLst>
          </p:cNvPr>
          <p:cNvSpPr txBox="1"/>
          <p:nvPr/>
        </p:nvSpPr>
        <p:spPr>
          <a:xfrm>
            <a:off x="3434583" y="310718"/>
            <a:ext cx="242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Lt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D3953E-A931-4BE3-92D6-096F3C6AA016}"/>
              </a:ext>
            </a:extLst>
          </p:cNvPr>
          <p:cNvSpPr txBox="1"/>
          <p:nvPr/>
        </p:nvSpPr>
        <p:spPr>
          <a:xfrm>
            <a:off x="6038382" y="328272"/>
            <a:ext cx="1848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CoreInjection</a:t>
            </a:r>
            <a:r>
              <a:rPr lang="en-US"/>
              <a:t>=YB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630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6D5225-8E25-4811-9D90-7A7BFC1F1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6946"/>
            <a:ext cx="9144000" cy="4766654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92A01AA0-9EA3-4860-87C5-592EAF0DEE82}"/>
              </a:ext>
            </a:extLst>
          </p:cNvPr>
          <p:cNvSpPr>
            <a:spLocks noChangeAspect="1"/>
          </p:cNvSpPr>
          <p:nvPr/>
        </p:nvSpPr>
        <p:spPr>
          <a:xfrm>
            <a:off x="1230623" y="543704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589AA6A-9363-405E-97E8-AD5C226A53D2}"/>
              </a:ext>
            </a:extLst>
          </p:cNvPr>
          <p:cNvSpPr>
            <a:spLocks noChangeAspect="1"/>
          </p:cNvSpPr>
          <p:nvPr/>
        </p:nvSpPr>
        <p:spPr>
          <a:xfrm>
            <a:off x="2583489" y="5710348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7678148" y="5696729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23C6B51-625E-462A-BBB1-3FC3B29BB96E}"/>
              </a:ext>
            </a:extLst>
          </p:cNvPr>
          <p:cNvSpPr>
            <a:spLocks noChangeAspect="1"/>
          </p:cNvSpPr>
          <p:nvPr/>
        </p:nvSpPr>
        <p:spPr>
          <a:xfrm>
            <a:off x="5546980" y="5456272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97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  <a:r>
              <a:rPr lang="en-US"/>
              <a:t>=Pro-Twin </a:t>
            </a:r>
            <a:r>
              <a:rPr lang="en-US" dirty="0" err="1"/>
              <a:t>Rt</a:t>
            </a:r>
            <a:r>
              <a:rPr lang="en-US" dirty="0"/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E0465F-6FEF-4945-8D47-72F7EACB5930}"/>
              </a:ext>
            </a:extLst>
          </p:cNvPr>
          <p:cNvSpPr>
            <a:spLocks noChangeAspect="1"/>
          </p:cNvSpPr>
          <p:nvPr/>
        </p:nvSpPr>
        <p:spPr>
          <a:xfrm>
            <a:off x="4464179" y="5467068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E9F9E11-EDA0-4817-B198-AB2CBC09AC06}"/>
              </a:ext>
            </a:extLst>
          </p:cNvPr>
          <p:cNvSpPr>
            <a:spLocks noChangeAspect="1"/>
          </p:cNvSpPr>
          <p:nvPr/>
        </p:nvSpPr>
        <p:spPr>
          <a:xfrm>
            <a:off x="4129594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316B13-E73A-4A5D-BBF9-7456215FCA75}"/>
              </a:ext>
            </a:extLst>
          </p:cNvPr>
          <p:cNvSpPr>
            <a:spLocks noChangeAspect="1"/>
          </p:cNvSpPr>
          <p:nvPr/>
        </p:nvSpPr>
        <p:spPr>
          <a:xfrm>
            <a:off x="4810890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7B23F76-9199-4ECB-B345-2A7A4F36D82A}"/>
              </a:ext>
            </a:extLst>
          </p:cNvPr>
          <p:cNvSpPr>
            <a:spLocks noChangeAspect="1"/>
          </p:cNvSpPr>
          <p:nvPr/>
        </p:nvSpPr>
        <p:spPr>
          <a:xfrm>
            <a:off x="5178935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021BE7D-9D63-4F6C-9946-6EF2998FBD8A}"/>
              </a:ext>
            </a:extLst>
          </p:cNvPr>
          <p:cNvSpPr>
            <a:spLocks noChangeAspect="1"/>
          </p:cNvSpPr>
          <p:nvPr/>
        </p:nvSpPr>
        <p:spPr>
          <a:xfrm>
            <a:off x="3761549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6367AA-98C8-4E79-93A5-25320BAAD598}"/>
              </a:ext>
            </a:extLst>
          </p:cNvPr>
          <p:cNvSpPr txBox="1"/>
          <p:nvPr/>
        </p:nvSpPr>
        <p:spPr>
          <a:xfrm>
            <a:off x="3434583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06D0BD-1487-4C74-873B-D7B35A7E28C0}"/>
              </a:ext>
            </a:extLst>
          </p:cNvPr>
          <p:cNvSpPr txBox="1"/>
          <p:nvPr/>
        </p:nvSpPr>
        <p:spPr>
          <a:xfrm>
            <a:off x="5076155" y="310718"/>
            <a:ext cx="1723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CoreInjection</a:t>
            </a:r>
            <a:r>
              <a:rPr lang="en-US" dirty="0"/>
              <a:t>=Y </a:t>
            </a:r>
          </a:p>
        </p:txBody>
      </p:sp>
    </p:spTree>
    <p:extLst>
      <p:ext uri="{BB962C8B-B14F-4D97-AF65-F5344CB8AC3E}">
        <p14:creationId xmlns:p14="http://schemas.microsoft.com/office/powerpoint/2010/main" val="419093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6D5225-8E25-4811-9D90-7A7BFC1F1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6946"/>
            <a:ext cx="9144000" cy="4766654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92A01AA0-9EA3-4860-87C5-592EAF0DEE82}"/>
              </a:ext>
            </a:extLst>
          </p:cNvPr>
          <p:cNvSpPr>
            <a:spLocks noChangeAspect="1"/>
          </p:cNvSpPr>
          <p:nvPr/>
        </p:nvSpPr>
        <p:spPr>
          <a:xfrm>
            <a:off x="7678148" y="5456272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589AA6A-9363-405E-97E8-AD5C226A53D2}"/>
              </a:ext>
            </a:extLst>
          </p:cNvPr>
          <p:cNvSpPr>
            <a:spLocks noChangeAspect="1"/>
          </p:cNvSpPr>
          <p:nvPr/>
        </p:nvSpPr>
        <p:spPr>
          <a:xfrm>
            <a:off x="6484929" y="5715987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1460228" y="5720564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23C6B51-625E-462A-BBB1-3FC3B29BB96E}"/>
              </a:ext>
            </a:extLst>
          </p:cNvPr>
          <p:cNvSpPr>
            <a:spLocks noChangeAspect="1"/>
          </p:cNvSpPr>
          <p:nvPr/>
        </p:nvSpPr>
        <p:spPr>
          <a:xfrm>
            <a:off x="3356403" y="5489808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65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Name=Pro-Twin Lt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58240A-882C-4F4E-B8FE-57928E034093}"/>
              </a:ext>
            </a:extLst>
          </p:cNvPr>
          <p:cNvSpPr>
            <a:spLocks noChangeAspect="1"/>
          </p:cNvSpPr>
          <p:nvPr/>
        </p:nvSpPr>
        <p:spPr>
          <a:xfrm>
            <a:off x="4464179" y="5467068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A64FA61-E12E-45E6-AB18-629E34763121}"/>
              </a:ext>
            </a:extLst>
          </p:cNvPr>
          <p:cNvSpPr>
            <a:spLocks noChangeAspect="1"/>
          </p:cNvSpPr>
          <p:nvPr/>
        </p:nvSpPr>
        <p:spPr>
          <a:xfrm>
            <a:off x="4129594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182DED0-7A19-4906-851D-9BC31BAB2B14}"/>
              </a:ext>
            </a:extLst>
          </p:cNvPr>
          <p:cNvSpPr>
            <a:spLocks noChangeAspect="1"/>
          </p:cNvSpPr>
          <p:nvPr/>
        </p:nvSpPr>
        <p:spPr>
          <a:xfrm>
            <a:off x="4810890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8D98E29-5CE6-4F12-8DEB-9932A839F204}"/>
              </a:ext>
            </a:extLst>
          </p:cNvPr>
          <p:cNvSpPr>
            <a:spLocks noChangeAspect="1"/>
          </p:cNvSpPr>
          <p:nvPr/>
        </p:nvSpPr>
        <p:spPr>
          <a:xfrm>
            <a:off x="5178935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90DC282-77A1-45C3-9A86-0F2D1404EC95}"/>
              </a:ext>
            </a:extLst>
          </p:cNvPr>
          <p:cNvSpPr>
            <a:spLocks noChangeAspect="1"/>
          </p:cNvSpPr>
          <p:nvPr/>
        </p:nvSpPr>
        <p:spPr>
          <a:xfrm>
            <a:off x="3761549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04F53B-ED28-47E9-A9DC-D64CEAF301C4}"/>
              </a:ext>
            </a:extLst>
          </p:cNvPr>
          <p:cNvSpPr txBox="1"/>
          <p:nvPr/>
        </p:nvSpPr>
        <p:spPr>
          <a:xfrm>
            <a:off x="3434583" y="310718"/>
            <a:ext cx="1073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Lt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99863E-59EE-407D-9BEE-31A9CCFD88BA}"/>
              </a:ext>
            </a:extLst>
          </p:cNvPr>
          <p:cNvSpPr txBox="1"/>
          <p:nvPr/>
        </p:nvSpPr>
        <p:spPr>
          <a:xfrm>
            <a:off x="5076155" y="310718"/>
            <a:ext cx="1723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CoreInjection</a:t>
            </a:r>
            <a:r>
              <a:rPr lang="en-US" dirty="0"/>
              <a:t>=Y </a:t>
            </a:r>
          </a:p>
        </p:txBody>
      </p:sp>
    </p:spTree>
    <p:extLst>
      <p:ext uri="{BB962C8B-B14F-4D97-AF65-F5344CB8AC3E}">
        <p14:creationId xmlns:p14="http://schemas.microsoft.com/office/powerpoint/2010/main" val="3735365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6D5225-8E25-4811-9D90-7A7BFC1F1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6946"/>
            <a:ext cx="9144000" cy="4766654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92A01AA0-9EA3-4860-87C5-592EAF0DEE82}"/>
              </a:ext>
            </a:extLst>
          </p:cNvPr>
          <p:cNvSpPr>
            <a:spLocks noChangeAspect="1"/>
          </p:cNvSpPr>
          <p:nvPr/>
        </p:nvSpPr>
        <p:spPr>
          <a:xfrm>
            <a:off x="1230623" y="543704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7678148" y="5696729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23C6B51-625E-462A-BBB1-3FC3B29BB96E}"/>
              </a:ext>
            </a:extLst>
          </p:cNvPr>
          <p:cNvSpPr>
            <a:spLocks noChangeAspect="1"/>
          </p:cNvSpPr>
          <p:nvPr/>
        </p:nvSpPr>
        <p:spPr>
          <a:xfrm>
            <a:off x="5546980" y="5456272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Name=Pro-Split </a:t>
            </a:r>
            <a:r>
              <a:rPr lang="en-US" dirty="0" err="1"/>
              <a:t>Rt</a:t>
            </a:r>
            <a:r>
              <a:rPr lang="en-US" dirty="0"/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E0465F-6FEF-4945-8D47-72F7EACB5930}"/>
              </a:ext>
            </a:extLst>
          </p:cNvPr>
          <p:cNvSpPr>
            <a:spLocks noChangeAspect="1"/>
          </p:cNvSpPr>
          <p:nvPr/>
        </p:nvSpPr>
        <p:spPr>
          <a:xfrm>
            <a:off x="4464179" y="5467068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E9F9E11-EDA0-4817-B198-AB2CBC09AC06}"/>
              </a:ext>
            </a:extLst>
          </p:cNvPr>
          <p:cNvSpPr>
            <a:spLocks noChangeAspect="1"/>
          </p:cNvSpPr>
          <p:nvPr/>
        </p:nvSpPr>
        <p:spPr>
          <a:xfrm>
            <a:off x="4129594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316B13-E73A-4A5D-BBF9-7456215FCA75}"/>
              </a:ext>
            </a:extLst>
          </p:cNvPr>
          <p:cNvSpPr>
            <a:spLocks noChangeAspect="1"/>
          </p:cNvSpPr>
          <p:nvPr/>
        </p:nvSpPr>
        <p:spPr>
          <a:xfrm>
            <a:off x="4810890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7B23F76-9199-4ECB-B345-2A7A4F36D82A}"/>
              </a:ext>
            </a:extLst>
          </p:cNvPr>
          <p:cNvSpPr>
            <a:spLocks noChangeAspect="1"/>
          </p:cNvSpPr>
          <p:nvPr/>
        </p:nvSpPr>
        <p:spPr>
          <a:xfrm>
            <a:off x="5178935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021BE7D-9D63-4F6C-9946-6EF2998FBD8A}"/>
              </a:ext>
            </a:extLst>
          </p:cNvPr>
          <p:cNvSpPr>
            <a:spLocks noChangeAspect="1"/>
          </p:cNvSpPr>
          <p:nvPr/>
        </p:nvSpPr>
        <p:spPr>
          <a:xfrm>
            <a:off x="3761549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6367AA-98C8-4E79-93A5-25320BAAD598}"/>
              </a:ext>
            </a:extLst>
          </p:cNvPr>
          <p:cNvSpPr txBox="1"/>
          <p:nvPr/>
        </p:nvSpPr>
        <p:spPr>
          <a:xfrm>
            <a:off x="3434583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A76C5D-8272-41A4-A910-EE36E9AC96AD}"/>
              </a:ext>
            </a:extLst>
          </p:cNvPr>
          <p:cNvSpPr txBox="1"/>
          <p:nvPr/>
        </p:nvSpPr>
        <p:spPr>
          <a:xfrm>
            <a:off x="5076155" y="310718"/>
            <a:ext cx="1723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CoreInjection</a:t>
            </a:r>
            <a:r>
              <a:rPr lang="en-US" dirty="0"/>
              <a:t>=Y </a:t>
            </a:r>
          </a:p>
        </p:txBody>
      </p:sp>
    </p:spTree>
    <p:extLst>
      <p:ext uri="{BB962C8B-B14F-4D97-AF65-F5344CB8AC3E}">
        <p14:creationId xmlns:p14="http://schemas.microsoft.com/office/powerpoint/2010/main" val="501249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6D5225-8E25-4811-9D90-7A7BFC1F1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6946"/>
            <a:ext cx="9144000" cy="4766654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92A01AA0-9EA3-4860-87C5-592EAF0DEE82}"/>
              </a:ext>
            </a:extLst>
          </p:cNvPr>
          <p:cNvSpPr>
            <a:spLocks noChangeAspect="1"/>
          </p:cNvSpPr>
          <p:nvPr/>
        </p:nvSpPr>
        <p:spPr>
          <a:xfrm>
            <a:off x="7678148" y="5456272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1460228" y="5720564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23C6B51-625E-462A-BBB1-3FC3B29BB96E}"/>
              </a:ext>
            </a:extLst>
          </p:cNvPr>
          <p:cNvSpPr>
            <a:spLocks noChangeAspect="1"/>
          </p:cNvSpPr>
          <p:nvPr/>
        </p:nvSpPr>
        <p:spPr>
          <a:xfrm>
            <a:off x="3356403" y="5489808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Name=Pro-Split Lt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58240A-882C-4F4E-B8FE-57928E034093}"/>
              </a:ext>
            </a:extLst>
          </p:cNvPr>
          <p:cNvSpPr>
            <a:spLocks noChangeAspect="1"/>
          </p:cNvSpPr>
          <p:nvPr/>
        </p:nvSpPr>
        <p:spPr>
          <a:xfrm>
            <a:off x="4464179" y="5467068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A64FA61-E12E-45E6-AB18-629E34763121}"/>
              </a:ext>
            </a:extLst>
          </p:cNvPr>
          <p:cNvSpPr>
            <a:spLocks noChangeAspect="1"/>
          </p:cNvSpPr>
          <p:nvPr/>
        </p:nvSpPr>
        <p:spPr>
          <a:xfrm>
            <a:off x="4129594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182DED0-7A19-4906-851D-9BC31BAB2B14}"/>
              </a:ext>
            </a:extLst>
          </p:cNvPr>
          <p:cNvSpPr>
            <a:spLocks noChangeAspect="1"/>
          </p:cNvSpPr>
          <p:nvPr/>
        </p:nvSpPr>
        <p:spPr>
          <a:xfrm>
            <a:off x="4810890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8D98E29-5CE6-4F12-8DEB-9932A839F204}"/>
              </a:ext>
            </a:extLst>
          </p:cNvPr>
          <p:cNvSpPr>
            <a:spLocks noChangeAspect="1"/>
          </p:cNvSpPr>
          <p:nvPr/>
        </p:nvSpPr>
        <p:spPr>
          <a:xfrm>
            <a:off x="5178935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90DC282-77A1-45C3-9A86-0F2D1404EC95}"/>
              </a:ext>
            </a:extLst>
          </p:cNvPr>
          <p:cNvSpPr>
            <a:spLocks noChangeAspect="1"/>
          </p:cNvSpPr>
          <p:nvPr/>
        </p:nvSpPr>
        <p:spPr>
          <a:xfrm>
            <a:off x="3761549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04F53B-ED28-47E9-A9DC-D64CEAF301C4}"/>
              </a:ext>
            </a:extLst>
          </p:cNvPr>
          <p:cNvSpPr txBox="1"/>
          <p:nvPr/>
        </p:nvSpPr>
        <p:spPr>
          <a:xfrm>
            <a:off x="3434583" y="310718"/>
            <a:ext cx="1073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Lt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774EB1-4266-445D-869F-1A720D8579F1}"/>
              </a:ext>
            </a:extLst>
          </p:cNvPr>
          <p:cNvSpPr txBox="1"/>
          <p:nvPr/>
        </p:nvSpPr>
        <p:spPr>
          <a:xfrm>
            <a:off x="5076155" y="310718"/>
            <a:ext cx="1723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CoreInjection</a:t>
            </a:r>
            <a:r>
              <a:rPr lang="en-US" dirty="0"/>
              <a:t>=Y </a:t>
            </a:r>
          </a:p>
        </p:txBody>
      </p:sp>
    </p:spTree>
    <p:extLst>
      <p:ext uri="{BB962C8B-B14F-4D97-AF65-F5344CB8AC3E}">
        <p14:creationId xmlns:p14="http://schemas.microsoft.com/office/powerpoint/2010/main" val="4005653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6D5225-8E25-4811-9D90-7A7BFC1F1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6946"/>
            <a:ext cx="9144000" cy="4766654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92A01AA0-9EA3-4860-87C5-592EAF0DEE82}"/>
              </a:ext>
            </a:extLst>
          </p:cNvPr>
          <p:cNvSpPr>
            <a:spLocks noChangeAspect="1"/>
          </p:cNvSpPr>
          <p:nvPr/>
        </p:nvSpPr>
        <p:spPr>
          <a:xfrm>
            <a:off x="1230623" y="5463045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589AA6A-9363-405E-97E8-AD5C226A53D2}"/>
              </a:ext>
            </a:extLst>
          </p:cNvPr>
          <p:cNvSpPr>
            <a:spLocks noChangeAspect="1"/>
          </p:cNvSpPr>
          <p:nvPr/>
        </p:nvSpPr>
        <p:spPr>
          <a:xfrm>
            <a:off x="5894860" y="5696729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2564610" y="5696729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23C6B51-625E-462A-BBB1-3FC3B29BB96E}"/>
              </a:ext>
            </a:extLst>
          </p:cNvPr>
          <p:cNvSpPr>
            <a:spLocks noChangeAspect="1"/>
          </p:cNvSpPr>
          <p:nvPr/>
        </p:nvSpPr>
        <p:spPr>
          <a:xfrm>
            <a:off x="5546980" y="5456272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538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Name=Pro Wing-Twin </a:t>
            </a:r>
            <a:r>
              <a:rPr lang="en-US" dirty="0" err="1"/>
              <a:t>Rt</a:t>
            </a:r>
            <a:r>
              <a:rPr lang="en-US" dirty="0"/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E0465F-6FEF-4945-8D47-72F7EACB5930}"/>
              </a:ext>
            </a:extLst>
          </p:cNvPr>
          <p:cNvSpPr>
            <a:spLocks noChangeAspect="1"/>
          </p:cNvSpPr>
          <p:nvPr/>
        </p:nvSpPr>
        <p:spPr>
          <a:xfrm>
            <a:off x="4464179" y="5467068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E9F9E11-EDA0-4817-B198-AB2CBC09AC06}"/>
              </a:ext>
            </a:extLst>
          </p:cNvPr>
          <p:cNvSpPr>
            <a:spLocks noChangeAspect="1"/>
          </p:cNvSpPr>
          <p:nvPr/>
        </p:nvSpPr>
        <p:spPr>
          <a:xfrm>
            <a:off x="4129594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316B13-E73A-4A5D-BBF9-7456215FCA75}"/>
              </a:ext>
            </a:extLst>
          </p:cNvPr>
          <p:cNvSpPr>
            <a:spLocks noChangeAspect="1"/>
          </p:cNvSpPr>
          <p:nvPr/>
        </p:nvSpPr>
        <p:spPr>
          <a:xfrm>
            <a:off x="4810890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7B23F76-9199-4ECB-B345-2A7A4F36D82A}"/>
              </a:ext>
            </a:extLst>
          </p:cNvPr>
          <p:cNvSpPr>
            <a:spLocks noChangeAspect="1"/>
          </p:cNvSpPr>
          <p:nvPr/>
        </p:nvSpPr>
        <p:spPr>
          <a:xfrm>
            <a:off x="5178935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021BE7D-9D63-4F6C-9946-6EF2998FBD8A}"/>
              </a:ext>
            </a:extLst>
          </p:cNvPr>
          <p:cNvSpPr>
            <a:spLocks noChangeAspect="1"/>
          </p:cNvSpPr>
          <p:nvPr/>
        </p:nvSpPr>
        <p:spPr>
          <a:xfrm>
            <a:off x="3761549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6367AA-98C8-4E79-93A5-25320BAAD598}"/>
              </a:ext>
            </a:extLst>
          </p:cNvPr>
          <p:cNvSpPr txBox="1"/>
          <p:nvPr/>
        </p:nvSpPr>
        <p:spPr>
          <a:xfrm>
            <a:off x="3434583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9F1525-CC0A-484C-8F21-ED8B76446E7F}"/>
              </a:ext>
            </a:extLst>
          </p:cNvPr>
          <p:cNvSpPr txBox="1"/>
          <p:nvPr/>
        </p:nvSpPr>
        <p:spPr>
          <a:xfrm>
            <a:off x="5076155" y="310718"/>
            <a:ext cx="1848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CoreInjection</a:t>
            </a:r>
            <a:r>
              <a:rPr lang="en-US" dirty="0"/>
              <a:t>=YB </a:t>
            </a:r>
          </a:p>
        </p:txBody>
      </p:sp>
    </p:spTree>
    <p:extLst>
      <p:ext uri="{BB962C8B-B14F-4D97-AF65-F5344CB8AC3E}">
        <p14:creationId xmlns:p14="http://schemas.microsoft.com/office/powerpoint/2010/main" val="787651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6D5225-8E25-4811-9D90-7A7BFC1F1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6946"/>
            <a:ext cx="9144000" cy="4766654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92A01AA0-9EA3-4860-87C5-592EAF0DEE82}"/>
              </a:ext>
            </a:extLst>
          </p:cNvPr>
          <p:cNvSpPr>
            <a:spLocks noChangeAspect="1"/>
          </p:cNvSpPr>
          <p:nvPr/>
        </p:nvSpPr>
        <p:spPr>
          <a:xfrm>
            <a:off x="7678148" y="5456272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589AA6A-9363-405E-97E8-AD5C226A53D2}"/>
              </a:ext>
            </a:extLst>
          </p:cNvPr>
          <p:cNvSpPr>
            <a:spLocks noChangeAspect="1"/>
          </p:cNvSpPr>
          <p:nvPr/>
        </p:nvSpPr>
        <p:spPr>
          <a:xfrm>
            <a:off x="3091138" y="5780913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6698053" y="5748747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23C6B51-625E-462A-BBB1-3FC3B29BB96E}"/>
              </a:ext>
            </a:extLst>
          </p:cNvPr>
          <p:cNvSpPr>
            <a:spLocks noChangeAspect="1"/>
          </p:cNvSpPr>
          <p:nvPr/>
        </p:nvSpPr>
        <p:spPr>
          <a:xfrm>
            <a:off x="3356403" y="5489808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507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Name=Pro Wing-Twin Lt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58240A-882C-4F4E-B8FE-57928E034093}"/>
              </a:ext>
            </a:extLst>
          </p:cNvPr>
          <p:cNvSpPr>
            <a:spLocks noChangeAspect="1"/>
          </p:cNvSpPr>
          <p:nvPr/>
        </p:nvSpPr>
        <p:spPr>
          <a:xfrm>
            <a:off x="4464179" y="5467068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A64FA61-E12E-45E6-AB18-629E34763121}"/>
              </a:ext>
            </a:extLst>
          </p:cNvPr>
          <p:cNvSpPr>
            <a:spLocks noChangeAspect="1"/>
          </p:cNvSpPr>
          <p:nvPr/>
        </p:nvSpPr>
        <p:spPr>
          <a:xfrm>
            <a:off x="4129594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182DED0-7A19-4906-851D-9BC31BAB2B14}"/>
              </a:ext>
            </a:extLst>
          </p:cNvPr>
          <p:cNvSpPr>
            <a:spLocks noChangeAspect="1"/>
          </p:cNvSpPr>
          <p:nvPr/>
        </p:nvSpPr>
        <p:spPr>
          <a:xfrm>
            <a:off x="4810890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8D98E29-5CE6-4F12-8DEB-9932A839F204}"/>
              </a:ext>
            </a:extLst>
          </p:cNvPr>
          <p:cNvSpPr>
            <a:spLocks noChangeAspect="1"/>
          </p:cNvSpPr>
          <p:nvPr/>
        </p:nvSpPr>
        <p:spPr>
          <a:xfrm>
            <a:off x="5178935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90DC282-77A1-45C3-9A86-0F2D1404EC95}"/>
              </a:ext>
            </a:extLst>
          </p:cNvPr>
          <p:cNvSpPr>
            <a:spLocks noChangeAspect="1"/>
          </p:cNvSpPr>
          <p:nvPr/>
        </p:nvSpPr>
        <p:spPr>
          <a:xfrm>
            <a:off x="3761549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04F53B-ED28-47E9-A9DC-D64CEAF301C4}"/>
              </a:ext>
            </a:extLst>
          </p:cNvPr>
          <p:cNvSpPr txBox="1"/>
          <p:nvPr/>
        </p:nvSpPr>
        <p:spPr>
          <a:xfrm>
            <a:off x="3434583" y="310718"/>
            <a:ext cx="161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Lt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12C642-9280-4974-961C-12FFD56EA182}"/>
              </a:ext>
            </a:extLst>
          </p:cNvPr>
          <p:cNvSpPr txBox="1"/>
          <p:nvPr/>
        </p:nvSpPr>
        <p:spPr>
          <a:xfrm>
            <a:off x="5076155" y="310718"/>
            <a:ext cx="1848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CoreInjection</a:t>
            </a:r>
            <a:r>
              <a:rPr lang="en-US" dirty="0"/>
              <a:t>=YB </a:t>
            </a:r>
          </a:p>
        </p:txBody>
      </p:sp>
    </p:spTree>
    <p:extLst>
      <p:ext uri="{BB962C8B-B14F-4D97-AF65-F5344CB8AC3E}">
        <p14:creationId xmlns:p14="http://schemas.microsoft.com/office/powerpoint/2010/main" val="673389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6D5225-8E25-4811-9D90-7A7BFC1F1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6946"/>
            <a:ext cx="9144000" cy="4766654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92A01AA0-9EA3-4860-87C5-592EAF0DEE82}"/>
              </a:ext>
            </a:extLst>
          </p:cNvPr>
          <p:cNvSpPr>
            <a:spLocks noChangeAspect="1"/>
          </p:cNvSpPr>
          <p:nvPr/>
        </p:nvSpPr>
        <p:spPr>
          <a:xfrm>
            <a:off x="1230623" y="5463045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5881563" y="566601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23C6B51-625E-462A-BBB1-3FC3B29BB96E}"/>
              </a:ext>
            </a:extLst>
          </p:cNvPr>
          <p:cNvSpPr>
            <a:spLocks noChangeAspect="1"/>
          </p:cNvSpPr>
          <p:nvPr/>
        </p:nvSpPr>
        <p:spPr>
          <a:xfrm>
            <a:off x="5546980" y="5456272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5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Name=Pro Wing-Split </a:t>
            </a:r>
            <a:r>
              <a:rPr lang="en-US" dirty="0" err="1"/>
              <a:t>Rt</a:t>
            </a:r>
            <a:r>
              <a:rPr lang="en-US" dirty="0"/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E0465F-6FEF-4945-8D47-72F7EACB5930}"/>
              </a:ext>
            </a:extLst>
          </p:cNvPr>
          <p:cNvSpPr>
            <a:spLocks noChangeAspect="1"/>
          </p:cNvSpPr>
          <p:nvPr/>
        </p:nvSpPr>
        <p:spPr>
          <a:xfrm>
            <a:off x="4464179" y="5467068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E9F9E11-EDA0-4817-B198-AB2CBC09AC06}"/>
              </a:ext>
            </a:extLst>
          </p:cNvPr>
          <p:cNvSpPr>
            <a:spLocks noChangeAspect="1"/>
          </p:cNvSpPr>
          <p:nvPr/>
        </p:nvSpPr>
        <p:spPr>
          <a:xfrm>
            <a:off x="4129594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316B13-E73A-4A5D-BBF9-7456215FCA75}"/>
              </a:ext>
            </a:extLst>
          </p:cNvPr>
          <p:cNvSpPr>
            <a:spLocks noChangeAspect="1"/>
          </p:cNvSpPr>
          <p:nvPr/>
        </p:nvSpPr>
        <p:spPr>
          <a:xfrm>
            <a:off x="4810890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7B23F76-9199-4ECB-B345-2A7A4F36D82A}"/>
              </a:ext>
            </a:extLst>
          </p:cNvPr>
          <p:cNvSpPr>
            <a:spLocks noChangeAspect="1"/>
          </p:cNvSpPr>
          <p:nvPr/>
        </p:nvSpPr>
        <p:spPr>
          <a:xfrm>
            <a:off x="5178935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021BE7D-9D63-4F6C-9946-6EF2998FBD8A}"/>
              </a:ext>
            </a:extLst>
          </p:cNvPr>
          <p:cNvSpPr>
            <a:spLocks noChangeAspect="1"/>
          </p:cNvSpPr>
          <p:nvPr/>
        </p:nvSpPr>
        <p:spPr>
          <a:xfrm>
            <a:off x="3761549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6367AA-98C8-4E79-93A5-25320BAAD598}"/>
              </a:ext>
            </a:extLst>
          </p:cNvPr>
          <p:cNvSpPr txBox="1"/>
          <p:nvPr/>
        </p:nvSpPr>
        <p:spPr>
          <a:xfrm>
            <a:off x="3434583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D95572-3611-4C5D-B235-72FD8B1B506C}"/>
              </a:ext>
            </a:extLst>
          </p:cNvPr>
          <p:cNvSpPr txBox="1"/>
          <p:nvPr/>
        </p:nvSpPr>
        <p:spPr>
          <a:xfrm>
            <a:off x="5076155" y="310718"/>
            <a:ext cx="182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CoreInjection</a:t>
            </a:r>
            <a:r>
              <a:rPr lang="en-US" dirty="0"/>
              <a:t>=YZ </a:t>
            </a:r>
          </a:p>
        </p:txBody>
      </p:sp>
    </p:spTree>
    <p:extLst>
      <p:ext uri="{BB962C8B-B14F-4D97-AF65-F5344CB8AC3E}">
        <p14:creationId xmlns:p14="http://schemas.microsoft.com/office/powerpoint/2010/main" val="3508181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</TotalTime>
  <Words>498</Words>
  <Application>Microsoft Office PowerPoint</Application>
  <PresentationFormat>On-screen Show (4:3)</PresentationFormat>
  <Paragraphs>282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Yeiter</dc:creator>
  <cp:lastModifiedBy>Mike</cp:lastModifiedBy>
  <cp:revision>106</cp:revision>
  <dcterms:created xsi:type="dcterms:W3CDTF">2017-10-03T11:50:58Z</dcterms:created>
  <dcterms:modified xsi:type="dcterms:W3CDTF">2018-02-13T14:00:04Z</dcterms:modified>
</cp:coreProperties>
</file>