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5" r:id="rId3"/>
    <p:sldId id="285" r:id="rId4"/>
    <p:sldId id="347" r:id="rId5"/>
    <p:sldId id="316" r:id="rId6"/>
    <p:sldId id="317" r:id="rId7"/>
    <p:sldId id="318" r:id="rId8"/>
    <p:sldId id="319" r:id="rId9"/>
    <p:sldId id="320" r:id="rId10"/>
    <p:sldId id="348" r:id="rId11"/>
    <p:sldId id="311" r:id="rId12"/>
    <p:sldId id="349" r:id="rId13"/>
    <p:sldId id="290" r:id="rId14"/>
    <p:sldId id="291" r:id="rId15"/>
    <p:sldId id="309" r:id="rId16"/>
    <p:sldId id="321" r:id="rId17"/>
    <p:sldId id="322" r:id="rId18"/>
    <p:sldId id="323" r:id="rId19"/>
    <p:sldId id="324" r:id="rId20"/>
    <p:sldId id="325" r:id="rId21"/>
    <p:sldId id="312" r:id="rId22"/>
    <p:sldId id="350" r:id="rId23"/>
    <p:sldId id="293" r:id="rId24"/>
    <p:sldId id="294" r:id="rId25"/>
    <p:sldId id="308" r:id="rId26"/>
    <p:sldId id="326" r:id="rId27"/>
    <p:sldId id="327" r:id="rId28"/>
    <p:sldId id="328" r:id="rId29"/>
    <p:sldId id="329" r:id="rId30"/>
    <p:sldId id="330" r:id="rId31"/>
    <p:sldId id="313" r:id="rId32"/>
    <p:sldId id="352" r:id="rId33"/>
    <p:sldId id="296" r:id="rId34"/>
    <p:sldId id="297" r:id="rId35"/>
    <p:sldId id="307" r:id="rId36"/>
    <p:sldId id="331" r:id="rId37"/>
    <p:sldId id="332" r:id="rId38"/>
    <p:sldId id="333" r:id="rId39"/>
    <p:sldId id="334" r:id="rId40"/>
    <p:sldId id="335" r:id="rId41"/>
    <p:sldId id="314" r:id="rId42"/>
    <p:sldId id="353" r:id="rId43"/>
    <p:sldId id="299" r:id="rId44"/>
    <p:sldId id="300" r:id="rId45"/>
    <p:sldId id="306" r:id="rId46"/>
    <p:sldId id="336" r:id="rId47"/>
    <p:sldId id="337" r:id="rId48"/>
    <p:sldId id="338" r:id="rId49"/>
    <p:sldId id="339" r:id="rId50"/>
    <p:sldId id="340" r:id="rId51"/>
    <p:sldId id="315" r:id="rId52"/>
    <p:sldId id="354" r:id="rId53"/>
    <p:sldId id="302" r:id="rId54"/>
    <p:sldId id="303" r:id="rId55"/>
    <p:sldId id="305" r:id="rId56"/>
    <p:sldId id="341" r:id="rId57"/>
    <p:sldId id="342" r:id="rId58"/>
    <p:sldId id="343" r:id="rId59"/>
    <p:sldId id="344" r:id="rId60"/>
    <p:sldId id="345" r:id="rId61"/>
    <p:sldId id="355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1" r:id="rId82"/>
    <p:sldId id="382" r:id="rId83"/>
    <p:sldId id="383" r:id="rId84"/>
    <p:sldId id="384" r:id="rId85"/>
    <p:sldId id="386" r:id="rId86"/>
    <p:sldId id="385" r:id="rId87"/>
    <p:sldId id="387" r:id="rId88"/>
    <p:sldId id="388" r:id="rId89"/>
    <p:sldId id="391" r:id="rId90"/>
    <p:sldId id="392" r:id="rId91"/>
    <p:sldId id="393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42" y="108"/>
      </p:cViewPr>
      <p:guideLst>
        <p:guide pos="28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3EA65-44FB-4936-9D07-7BA5AAE064A6}"/>
              </a:ext>
            </a:extLst>
          </p:cNvPr>
          <p:cNvCxnSpPr>
            <a:endCxn id="20" idx="0"/>
          </p:cNvCxnSpPr>
          <p:nvPr/>
        </p:nvCxnSpPr>
        <p:spPr>
          <a:xfrm flipH="1">
            <a:off x="2139518" y="4048217"/>
            <a:ext cx="399496" cy="683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B038BE7E-94AE-4337-9291-021FE640D36C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C1D593D3-87E1-43D5-9043-DB518F093E5A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41802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">
            <a:extLst>
              <a:ext uri="{FF2B5EF4-FFF2-40B4-BE49-F238E27FC236}">
                <a16:creationId xmlns:a16="http://schemas.microsoft.com/office/drawing/2014/main" id="{195C0746-E68A-4747-BDE8-013CDD09CF8C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3F329ED8-674B-46C6-8676-868408B1228C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">
            <a:extLst>
              <a:ext uri="{FF2B5EF4-FFF2-40B4-BE49-F238E27FC236}">
                <a16:creationId xmlns:a16="http://schemas.microsoft.com/office/drawing/2014/main" id="{6A71A18F-3516-4A47-944F-3CD7831F5765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EDAB9090-4742-4399-A909-879295C797C6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119CFFAF-1B2D-4C24-BFAE-14563088D124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4C3B98D5-1D44-4666-BB9C-A41E2FE21B55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1BA69721-E74A-4B88-9AE6-EBEA1A94FF88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>
            <a:extLst>
              <a:ext uri="{FF2B5EF4-FFF2-40B4-BE49-F238E27FC236}">
                <a16:creationId xmlns:a16="http://schemas.microsoft.com/office/drawing/2014/main" id="{B1C91113-DA62-44BE-AED2-2EBE11C01F01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EC3A966E-76B8-4AD5-86DB-986508866558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7651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B232B-2F39-44A6-89DF-26387A88FC80}"/>
              </a:ext>
            </a:extLst>
          </p:cNvPr>
          <p:cNvCxnSpPr>
            <a:endCxn id="20" idx="1"/>
          </p:cNvCxnSpPr>
          <p:nvPr/>
        </p:nvCxnSpPr>
        <p:spPr>
          <a:xfrm>
            <a:off x="1198485" y="3861786"/>
            <a:ext cx="683581" cy="932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4027E-BD2F-43C3-8028-CE11C85F3786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55486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213064-C815-4BFF-AAB3-CC26564290D5}"/>
              </a:ext>
            </a:extLst>
          </p:cNvPr>
          <p:cNvCxnSpPr>
            <a:endCxn id="18" idx="0"/>
          </p:cNvCxnSpPr>
          <p:nvPr/>
        </p:nvCxnSpPr>
        <p:spPr>
          <a:xfrm flipH="1">
            <a:off x="3799643" y="3986074"/>
            <a:ext cx="186431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E95D4-FC09-49C8-8DD5-B2CF158DB91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13064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4395F-BE64-451B-867D-84A037D60295}"/>
              </a:ext>
            </a:extLst>
          </p:cNvPr>
          <p:cNvCxnSpPr/>
          <p:nvPr/>
        </p:nvCxnSpPr>
        <p:spPr>
          <a:xfrm flipH="1">
            <a:off x="4225771" y="3178206"/>
            <a:ext cx="692458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0F52E2-0C96-4DD3-AF57-D6ABA0AF6ACC}"/>
              </a:ext>
            </a:extLst>
          </p:cNvPr>
          <p:cNvCxnSpPr>
            <a:endCxn id="5" idx="7"/>
          </p:cNvCxnSpPr>
          <p:nvPr/>
        </p:nvCxnSpPr>
        <p:spPr>
          <a:xfrm flipH="1">
            <a:off x="5584054" y="3994951"/>
            <a:ext cx="186431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9848E8-F608-440E-9715-3105EF0EF057}"/>
              </a:ext>
            </a:extLst>
          </p:cNvPr>
          <p:cNvCxnSpPr>
            <a:endCxn id="16" idx="7"/>
          </p:cNvCxnSpPr>
          <p:nvPr/>
        </p:nvCxnSpPr>
        <p:spPr>
          <a:xfrm flipH="1">
            <a:off x="6551720" y="3986074"/>
            <a:ext cx="221942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6A010-1957-4E78-BC27-6CC1F509F88A}"/>
              </a:ext>
            </a:extLst>
          </p:cNvPr>
          <p:cNvCxnSpPr>
            <a:endCxn id="25" idx="0"/>
          </p:cNvCxnSpPr>
          <p:nvPr/>
        </p:nvCxnSpPr>
        <p:spPr>
          <a:xfrm>
            <a:off x="7031115" y="3932808"/>
            <a:ext cx="88776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0E6A3D-CD5C-4715-A737-29384B38E4CF}"/>
              </a:ext>
            </a:extLst>
          </p:cNvPr>
          <p:cNvCxnSpPr/>
          <p:nvPr/>
        </p:nvCxnSpPr>
        <p:spPr>
          <a:xfrm flipV="1">
            <a:off x="7048870" y="3480047"/>
            <a:ext cx="523782" cy="46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2746E08B-4801-42F7-94F5-DD56EA226F78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49613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">
            <a:extLst>
              <a:ext uri="{FF2B5EF4-FFF2-40B4-BE49-F238E27FC236}">
                <a16:creationId xmlns:a16="http://schemas.microsoft.com/office/drawing/2014/main" id="{C8463677-5E26-47FA-9062-4B3B96E3365A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3FB26861-E3D8-4530-AAB8-2AC27DFDBA44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">
            <a:extLst>
              <a:ext uri="{FF2B5EF4-FFF2-40B4-BE49-F238E27FC236}">
                <a16:creationId xmlns:a16="http://schemas.microsoft.com/office/drawing/2014/main" id="{B96917AD-F38A-4A6B-9AC1-C49A13D0018B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E94FA3C3-BB19-4D07-B811-8F567D0D0F4E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2D1DEBE5-CC9C-41EC-94F6-96CCBF4A2C68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BBF4532C-FD13-48A2-B805-589AA0E97CCC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9AAE03C9-6A26-441A-AC1A-14692C79754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29434C44-2D81-44DB-A595-39953D600AB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8F6298CE-28BE-4504-BC75-BAFC6DECBEEF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76512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6B30E-596C-44E3-866E-55BFF28BBF56}"/>
              </a:ext>
            </a:extLst>
          </p:cNvPr>
          <p:cNvCxnSpPr>
            <a:endCxn id="20" idx="1"/>
          </p:cNvCxnSpPr>
          <p:nvPr/>
        </p:nvCxnSpPr>
        <p:spPr>
          <a:xfrm>
            <a:off x="1189608" y="3826276"/>
            <a:ext cx="648070" cy="949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DB3AA-B89A-42F2-8BFE-E56238CB539F}"/>
              </a:ext>
            </a:extLst>
          </p:cNvPr>
          <p:cNvCxnSpPr>
            <a:endCxn id="17" idx="1"/>
          </p:cNvCxnSpPr>
          <p:nvPr/>
        </p:nvCxnSpPr>
        <p:spPr>
          <a:xfrm>
            <a:off x="2459115" y="3977196"/>
            <a:ext cx="142042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65495-9932-4E6A-B7C2-13B4E6C1D4A2}"/>
              </a:ext>
            </a:extLst>
          </p:cNvPr>
          <p:cNvCxnSpPr>
            <a:endCxn id="18" idx="0"/>
          </p:cNvCxnSpPr>
          <p:nvPr/>
        </p:nvCxnSpPr>
        <p:spPr>
          <a:xfrm flipH="1">
            <a:off x="3710866" y="3959441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40A06-EC9B-45F3-9155-852AE3897612}"/>
              </a:ext>
            </a:extLst>
          </p:cNvPr>
          <p:cNvCxnSpPr/>
          <p:nvPr/>
        </p:nvCxnSpPr>
        <p:spPr>
          <a:xfrm>
            <a:off x="4216893" y="3968318"/>
            <a:ext cx="186431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4113F-6D43-4FFB-8A5F-7D9F6D3E629A}"/>
              </a:ext>
            </a:extLst>
          </p:cNvPr>
          <p:cNvCxnSpPr/>
          <p:nvPr/>
        </p:nvCxnSpPr>
        <p:spPr>
          <a:xfrm>
            <a:off x="3284738" y="3231472"/>
            <a:ext cx="585926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4489D1-A7BE-4B16-A1A9-327964A15EDE}"/>
              </a:ext>
            </a:extLst>
          </p:cNvPr>
          <p:cNvCxnSpPr/>
          <p:nvPr/>
        </p:nvCxnSpPr>
        <p:spPr>
          <a:xfrm flipH="1">
            <a:off x="5566299" y="3986074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4871-9032-43CF-B0FC-A37CCA1A2576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80337D-C9D1-45F0-8D76-0F3FA025F4BD}"/>
              </a:ext>
            </a:extLst>
          </p:cNvPr>
          <p:cNvCxnSpPr>
            <a:endCxn id="25" idx="1"/>
          </p:cNvCxnSpPr>
          <p:nvPr/>
        </p:nvCxnSpPr>
        <p:spPr>
          <a:xfrm>
            <a:off x="6986726" y="3977196"/>
            <a:ext cx="53266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BA4794-6CC9-4773-A745-25FA73A59B7F}"/>
              </a:ext>
            </a:extLst>
          </p:cNvPr>
          <p:cNvCxnSpPr/>
          <p:nvPr/>
        </p:nvCxnSpPr>
        <p:spPr>
          <a:xfrm flipV="1">
            <a:off x="6986726" y="3409025"/>
            <a:ext cx="559293" cy="568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CD1689E3-5E40-421A-8E12-59D767E20DA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13370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">
            <a:extLst>
              <a:ext uri="{FF2B5EF4-FFF2-40B4-BE49-F238E27FC236}">
                <a16:creationId xmlns:a16="http://schemas.microsoft.com/office/drawing/2014/main" id="{0A365D2E-4D8B-4303-9D3A-037E64B6D5D0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5B4DE366-9618-4039-858B-62397B7DB3C7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">
            <a:extLst>
              <a:ext uri="{FF2B5EF4-FFF2-40B4-BE49-F238E27FC236}">
                <a16:creationId xmlns:a16="http://schemas.microsoft.com/office/drawing/2014/main" id="{20562E91-2AB6-4077-8B42-AE251438F33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>
            <a:extLst>
              <a:ext uri="{FF2B5EF4-FFF2-40B4-BE49-F238E27FC236}">
                <a16:creationId xmlns:a16="http://schemas.microsoft.com/office/drawing/2014/main" id="{41E95330-580E-4698-A153-8CD25266BE85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AC696E76-B846-46AC-965F-4808EF6D9106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83E2B5AB-E992-4E41-9CA7-4C6338076F61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7DEE8325-7CD7-46FD-B9B2-7843DE78093C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">
            <a:extLst>
              <a:ext uri="{FF2B5EF4-FFF2-40B4-BE49-F238E27FC236}">
                <a16:creationId xmlns:a16="http://schemas.microsoft.com/office/drawing/2014/main" id="{F39B159E-ADE9-4FAF-934B-772541AF11DB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64546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">
            <a:extLst>
              <a:ext uri="{FF2B5EF4-FFF2-40B4-BE49-F238E27FC236}">
                <a16:creationId xmlns:a16="http://schemas.microsoft.com/office/drawing/2014/main" id="{4EB0CE0D-19FE-4622-A9EB-270B0B9331BC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2B3F4D-DA37-4A69-BAE9-CC1014B275AF}"/>
              </a:ext>
            </a:extLst>
          </p:cNvPr>
          <p:cNvCxnSpPr>
            <a:endCxn id="5" idx="7"/>
          </p:cNvCxnSpPr>
          <p:nvPr/>
        </p:nvCxnSpPr>
        <p:spPr>
          <a:xfrm flipH="1">
            <a:off x="5628443" y="4021584"/>
            <a:ext cx="133165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42A5D-E50E-497C-A611-36BCFE77148D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6109" y="4093817"/>
            <a:ext cx="27318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6D3F1-EF34-490E-AA12-185721530692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598EC-069E-4077-8092-0FF955E8C126}"/>
              </a:ext>
            </a:extLst>
          </p:cNvPr>
          <p:cNvCxnSpPr/>
          <p:nvPr/>
        </p:nvCxnSpPr>
        <p:spPr>
          <a:xfrm flipH="1">
            <a:off x="4367814" y="4829452"/>
            <a:ext cx="195308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29494A-6DA6-4591-B328-E83775CCE150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471" cy="156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1C256-AA9F-4C55-9203-37F77AF0D494}"/>
              </a:ext>
            </a:extLst>
          </p:cNvPr>
          <p:cNvCxnSpPr/>
          <p:nvPr/>
        </p:nvCxnSpPr>
        <p:spPr>
          <a:xfrm flipH="1">
            <a:off x="3551068" y="4802819"/>
            <a:ext cx="142043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18AC4-8ECA-4ED0-9DCE-7B422E715D20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151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6C5CE4-778C-46D3-81BD-2077812C512A}"/>
              </a:ext>
            </a:extLst>
          </p:cNvPr>
          <p:cNvCxnSpPr/>
          <p:nvPr/>
        </p:nvCxnSpPr>
        <p:spPr>
          <a:xfrm flipH="1">
            <a:off x="2610035" y="4802819"/>
            <a:ext cx="195309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3E2FFC-75F5-43CE-BB73-5C8F8E4D9829}"/>
              </a:ext>
            </a:extLst>
          </p:cNvPr>
          <p:cNvCxnSpPr>
            <a:endCxn id="25" idx="0"/>
          </p:cNvCxnSpPr>
          <p:nvPr/>
        </p:nvCxnSpPr>
        <p:spPr>
          <a:xfrm flipH="1">
            <a:off x="7199790" y="1464816"/>
            <a:ext cx="248575" cy="2778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B6B7-F90E-4C0E-952E-30DDE4E565F6}"/>
              </a:ext>
            </a:extLst>
          </p:cNvPr>
          <p:cNvCxnSpPr>
            <a:endCxn id="20" idx="0"/>
          </p:cNvCxnSpPr>
          <p:nvPr/>
        </p:nvCxnSpPr>
        <p:spPr>
          <a:xfrm>
            <a:off x="1553592" y="1882066"/>
            <a:ext cx="435006" cy="2840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35357F54-4188-4E45-8890-2BD0AD851274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79677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">
            <a:extLst>
              <a:ext uri="{FF2B5EF4-FFF2-40B4-BE49-F238E27FC236}">
                <a16:creationId xmlns:a16="http://schemas.microsoft.com/office/drawing/2014/main" id="{0D3F840B-AE3E-400A-8B5F-CA1DFA7DD2C1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FA9E04BF-52F3-4905-99BA-249C47EBDA34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53927AB5-E057-43A9-BEEE-13CE28CF0E89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1929DBA1-F99A-4D3E-8B62-0581FBDD1C77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D808E17-D9DC-4A8E-980E-FC508CA4A5B2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7963ADF8-5F39-4DA8-A4D5-0EF3B38E7210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4394E5EB-759E-43A9-AEB3-37490B3B748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6D2142BA-E2E0-4B60-9C1E-F334E2D5CC01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7C95296B-0A96-4B19-9AEC-6AC802A89360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4" y="1736727"/>
            <a:ext cx="7886700" cy="2852737"/>
          </a:xfrm>
        </p:spPr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6647D-9D3A-4A5C-A47F-37121F5E66A8}"/>
              </a:ext>
            </a:extLst>
          </p:cNvPr>
          <p:cNvCxnSpPr>
            <a:endCxn id="25" idx="0"/>
          </p:cNvCxnSpPr>
          <p:nvPr/>
        </p:nvCxnSpPr>
        <p:spPr>
          <a:xfrm>
            <a:off x="7146524" y="1704513"/>
            <a:ext cx="17756" cy="2547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99A60-2335-470B-B9E1-CE9B6968D697}"/>
              </a:ext>
            </a:extLst>
          </p:cNvPr>
          <p:cNvCxnSpPr>
            <a:endCxn id="20" idx="0"/>
          </p:cNvCxnSpPr>
          <p:nvPr/>
        </p:nvCxnSpPr>
        <p:spPr>
          <a:xfrm>
            <a:off x="1713390" y="1509204"/>
            <a:ext cx="284086" cy="3195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C4B8C-DD88-4103-B1C2-E3AC9740715C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718EE-E32E-45F5-A12E-B66C541C9D1A}"/>
              </a:ext>
            </a:extLst>
          </p:cNvPr>
          <p:cNvCxnSpPr/>
          <p:nvPr/>
        </p:nvCxnSpPr>
        <p:spPr>
          <a:xfrm>
            <a:off x="4554245" y="4838330"/>
            <a:ext cx="195308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8C58F4-8377-42B5-AF4E-4C452F3AF996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8712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D2420-BAF9-4077-95BE-7405B9EFDEE3}"/>
              </a:ext>
            </a:extLst>
          </p:cNvPr>
          <p:cNvCxnSpPr/>
          <p:nvPr/>
        </p:nvCxnSpPr>
        <p:spPr>
          <a:xfrm>
            <a:off x="5450889" y="4811697"/>
            <a:ext cx="221942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C970E-B732-4993-9EFB-C47E5B0F6DCE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37466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B10B5-24D3-4139-A4C5-726000A65AC9}"/>
              </a:ext>
            </a:extLst>
          </p:cNvPr>
          <p:cNvCxnSpPr/>
          <p:nvPr/>
        </p:nvCxnSpPr>
        <p:spPr>
          <a:xfrm flipV="1">
            <a:off x="6356412" y="4829452"/>
            <a:ext cx="21306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34377-7DB8-4E86-9229-F1C5E2D55874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3994951"/>
            <a:ext cx="150920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420978-42BA-4B87-8431-492999E9B5FF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48954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6E60C8DA-0C74-4697-AEF6-0EF7E90D1F24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44118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">
            <a:extLst>
              <a:ext uri="{FF2B5EF4-FFF2-40B4-BE49-F238E27FC236}">
                <a16:creationId xmlns:a16="http://schemas.microsoft.com/office/drawing/2014/main" id="{F71C21B7-20CB-453D-8E72-9A3FCAC3ECA2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1DE79DBA-9E84-4D17-ABDE-CBA6FC2880F4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3ED7578A-24E2-4C99-AA87-27BBECE947C0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6CB42068-37A5-460F-9F6E-FF0F75B3A5D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80433341-E1E9-418F-9064-0BF0AD82D216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D066E4EF-43BE-4555-B35A-41B2D8E6485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2FF61057-1803-4090-834F-5E1680CDA64D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5A7BE578-5311-423E-82FA-973213D6ED89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1B3331A7-BD00-4185-B6BD-4A9CF332E2EC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039CF-FD7F-44C2-8BCC-471EA0ADB5AB}"/>
              </a:ext>
            </a:extLst>
          </p:cNvPr>
          <p:cNvCxnSpPr>
            <a:stCxn id="23" idx="2"/>
          </p:cNvCxnSpPr>
          <p:nvPr/>
        </p:nvCxnSpPr>
        <p:spPr>
          <a:xfrm flipH="1">
            <a:off x="1178560" y="3513481"/>
            <a:ext cx="1027" cy="5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EA7C40-20FA-474F-9602-4472CBAE5E87}"/>
              </a:ext>
            </a:extLst>
          </p:cNvPr>
          <p:cNvCxnSpPr>
            <a:endCxn id="22" idx="1"/>
          </p:cNvCxnSpPr>
          <p:nvPr/>
        </p:nvCxnSpPr>
        <p:spPr>
          <a:xfrm>
            <a:off x="1178560" y="4094480"/>
            <a:ext cx="56896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C78485EC-F703-468F-B69F-B60E5C2A4C5D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110812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1591A8-9FD4-44F6-8372-705B683B35C1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80160" y="4297680"/>
            <a:ext cx="344908" cy="17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55D2E-393D-4638-B11F-162D064262B1}"/>
              </a:ext>
            </a:extLst>
          </p:cNvPr>
          <p:cNvCxnSpPr>
            <a:cxnSpLocks/>
          </p:cNvCxnSpPr>
          <p:nvPr/>
        </p:nvCxnSpPr>
        <p:spPr>
          <a:xfrm>
            <a:off x="1158240" y="4003040"/>
            <a:ext cx="12192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E6EC772C-3A13-460A-8D35-2FFBC51D17EE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596143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AFB888-6C07-490F-8D93-01A98BE5DDF3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49680" y="4236278"/>
            <a:ext cx="375996" cy="203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591074-1CC0-4BA3-B1A6-53B3660B6904}"/>
              </a:ext>
            </a:extLst>
          </p:cNvPr>
          <p:cNvCxnSpPr>
            <a:stCxn id="21" idx="2"/>
          </p:cNvCxnSpPr>
          <p:nvPr/>
        </p:nvCxnSpPr>
        <p:spPr>
          <a:xfrm>
            <a:off x="1266072" y="4011321"/>
            <a:ext cx="14088" cy="232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">
            <a:extLst>
              <a:ext uri="{FF2B5EF4-FFF2-40B4-BE49-F238E27FC236}">
                <a16:creationId xmlns:a16="http://schemas.microsoft.com/office/drawing/2014/main" id="{B423EC11-8470-4020-AD8D-E55ACC79EEC9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187533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108273-71B1-413B-98F1-6236CAB4165D}"/>
              </a:ext>
            </a:extLst>
          </p:cNvPr>
          <p:cNvCxnSpPr>
            <a:endCxn id="20" idx="1"/>
          </p:cNvCxnSpPr>
          <p:nvPr/>
        </p:nvCxnSpPr>
        <p:spPr>
          <a:xfrm>
            <a:off x="1452880" y="3962400"/>
            <a:ext cx="2235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3F562-A13B-47CC-913D-7DB9E85D63D3}"/>
              </a:ext>
            </a:extLst>
          </p:cNvPr>
          <p:cNvCxnSpPr>
            <a:endCxn id="24" idx="1"/>
          </p:cNvCxnSpPr>
          <p:nvPr/>
        </p:nvCxnSpPr>
        <p:spPr>
          <a:xfrm>
            <a:off x="1087120" y="3810000"/>
            <a:ext cx="91440" cy="924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FCCB05-7E25-452C-844D-3C13EC477893}"/>
              </a:ext>
            </a:extLst>
          </p:cNvPr>
          <p:cNvCxnSpPr>
            <a:stCxn id="26" idx="2"/>
          </p:cNvCxnSpPr>
          <p:nvPr/>
        </p:nvCxnSpPr>
        <p:spPr>
          <a:xfrm>
            <a:off x="783107" y="3467056"/>
            <a:ext cx="283693" cy="322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">
            <a:extLst>
              <a:ext uri="{FF2B5EF4-FFF2-40B4-BE49-F238E27FC236}">
                <a16:creationId xmlns:a16="http://schemas.microsoft.com/office/drawing/2014/main" id="{49ED2FA9-2D4A-4C6B-8BD5-5948A246CBDA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699772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F578DD-FA96-417A-93C6-5B7CCB6B6237}"/>
              </a:ext>
            </a:extLst>
          </p:cNvPr>
          <p:cNvCxnSpPr>
            <a:stCxn id="21" idx="2"/>
          </p:cNvCxnSpPr>
          <p:nvPr/>
        </p:nvCxnSpPr>
        <p:spPr>
          <a:xfrm>
            <a:off x="1092017" y="3928273"/>
            <a:ext cx="188143" cy="471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E10382-0031-4AF9-9D09-33A6B03B4AD6}"/>
              </a:ext>
            </a:extLst>
          </p:cNvPr>
          <p:cNvCxnSpPr>
            <a:endCxn id="20" idx="1"/>
          </p:cNvCxnSpPr>
          <p:nvPr/>
        </p:nvCxnSpPr>
        <p:spPr>
          <a:xfrm>
            <a:off x="1280160" y="4399280"/>
            <a:ext cx="49784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A46CE649-0ECF-4045-BB16-8FE5D3368722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45054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1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2E0BB-DF31-4103-8E5F-163624464E59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165600"/>
            <a:ext cx="254000" cy="162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63D60E-8BFD-45B8-BD35-59EF048FB853}"/>
              </a:ext>
            </a:extLst>
          </p:cNvPr>
          <p:cNvCxnSpPr/>
          <p:nvPr/>
        </p:nvCxnSpPr>
        <p:spPr>
          <a:xfrm flipH="1">
            <a:off x="7711440" y="3474720"/>
            <a:ext cx="121920" cy="68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F991BBFD-6380-4A06-A0F5-D0954F9B5794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591498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2C98B-C377-4A3E-9FE8-571C7C808E57}"/>
              </a:ext>
            </a:extLst>
          </p:cNvPr>
          <p:cNvCxnSpPr/>
          <p:nvPr/>
        </p:nvCxnSpPr>
        <p:spPr>
          <a:xfrm flipH="1">
            <a:off x="7741920" y="3261360"/>
            <a:ext cx="152400" cy="61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92D4C2-4FC2-4AA8-9800-D6AE12556A24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34544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423B457C-F1BC-4CC8-800D-D9AD7794B6E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9211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4432" y="4044122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591A1D8D-A8E9-4BA1-8552-0D46323791FA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B7A46-CCB2-4C0B-BAEA-F3EB539D7880}"/>
              </a:ext>
            </a:extLst>
          </p:cNvPr>
          <p:cNvCxnSpPr>
            <a:stCxn id="29" idx="2"/>
          </p:cNvCxnSpPr>
          <p:nvPr/>
        </p:nvCxnSpPr>
        <p:spPr>
          <a:xfrm flipH="1">
            <a:off x="7305040" y="3789678"/>
            <a:ext cx="327580" cy="457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7E220B-14D3-4F0E-8F05-D969C032230C}"/>
              </a:ext>
            </a:extLst>
          </p:cNvPr>
          <p:cNvCxnSpPr>
            <a:endCxn id="20" idx="0"/>
          </p:cNvCxnSpPr>
          <p:nvPr/>
        </p:nvCxnSpPr>
        <p:spPr>
          <a:xfrm flipH="1">
            <a:off x="7802880" y="3566160"/>
            <a:ext cx="1016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562EB-5701-4749-B981-B8C63E462BA3}"/>
              </a:ext>
            </a:extLst>
          </p:cNvPr>
          <p:cNvCxnSpPr/>
          <p:nvPr/>
        </p:nvCxnSpPr>
        <p:spPr>
          <a:xfrm flipV="1">
            <a:off x="7833360" y="3302000"/>
            <a:ext cx="3149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">
            <a:extLst>
              <a:ext uri="{FF2B5EF4-FFF2-40B4-BE49-F238E27FC236}">
                <a16:creationId xmlns:a16="http://schemas.microsoft.com/office/drawing/2014/main" id="{D02F75FD-5596-4609-80C0-E2AD71CB8566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4291955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2ACBC-7430-4C7A-A7AC-7B5E347B3D83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216400"/>
            <a:ext cx="342829" cy="603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015263-0AD9-4B77-8143-64A3B1EC57C8}"/>
              </a:ext>
            </a:extLst>
          </p:cNvPr>
          <p:cNvCxnSpPr/>
          <p:nvPr/>
        </p:nvCxnSpPr>
        <p:spPr>
          <a:xfrm flipH="1" flipV="1">
            <a:off x="7691120" y="3474720"/>
            <a:ext cx="60960" cy="74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>
            <a:extLst>
              <a:ext uri="{FF2B5EF4-FFF2-40B4-BE49-F238E27FC236}">
                <a16:creationId xmlns:a16="http://schemas.microsoft.com/office/drawing/2014/main" id="{99F05045-E78E-4F5D-AD90-CDED816981F2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38089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21D740-7FC0-4E34-8729-28472D13DD7C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541520"/>
            <a:ext cx="98989" cy="277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F781D0-648F-40AB-A9B8-D342585AEA07}"/>
              </a:ext>
            </a:extLst>
          </p:cNvPr>
          <p:cNvCxnSpPr/>
          <p:nvPr/>
        </p:nvCxnSpPr>
        <p:spPr>
          <a:xfrm>
            <a:off x="7508240" y="3312160"/>
            <a:ext cx="0" cy="1229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8FD5F3F7-896C-4BD3-9D0A-F07665E37405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211075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1BEA1-4E98-474E-B5B3-F10C46619CEC}"/>
              </a:ext>
            </a:extLst>
          </p:cNvPr>
          <p:cNvCxnSpPr>
            <a:endCxn id="25" idx="7"/>
          </p:cNvCxnSpPr>
          <p:nvPr/>
        </p:nvCxnSpPr>
        <p:spPr>
          <a:xfrm flipH="1">
            <a:off x="7457440" y="4226560"/>
            <a:ext cx="335280" cy="12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4927B-D46B-44D0-8F21-EAC47BCC0FEA}"/>
              </a:ext>
            </a:extLst>
          </p:cNvPr>
          <p:cNvCxnSpPr/>
          <p:nvPr/>
        </p:nvCxnSpPr>
        <p:spPr>
          <a:xfrm flipH="1">
            <a:off x="7802880" y="3921760"/>
            <a:ext cx="406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18F34F0F-3958-4EDA-9919-2B4E8ED1F594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229032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4F8118-3B52-4A49-AA97-745EEE029333}"/>
              </a:ext>
            </a:extLst>
          </p:cNvPr>
          <p:cNvCxnSpPr>
            <a:endCxn id="25" idx="7"/>
          </p:cNvCxnSpPr>
          <p:nvPr/>
        </p:nvCxnSpPr>
        <p:spPr>
          <a:xfrm flipH="1">
            <a:off x="7355840" y="3901440"/>
            <a:ext cx="15240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FDFE64-6097-4D45-B135-5330E7E963E0}"/>
              </a:ext>
            </a:extLst>
          </p:cNvPr>
          <p:cNvCxnSpPr>
            <a:endCxn id="22" idx="0"/>
          </p:cNvCxnSpPr>
          <p:nvPr/>
        </p:nvCxnSpPr>
        <p:spPr>
          <a:xfrm flipH="1">
            <a:off x="7823200" y="3749040"/>
            <a:ext cx="81280" cy="10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43A72F-471E-4A83-A41A-B4B1B4ADDE21}"/>
              </a:ext>
            </a:extLst>
          </p:cNvPr>
          <p:cNvCxnSpPr>
            <a:stCxn id="23" idx="2"/>
          </p:cNvCxnSpPr>
          <p:nvPr/>
        </p:nvCxnSpPr>
        <p:spPr>
          <a:xfrm flipH="1">
            <a:off x="7914640" y="3477810"/>
            <a:ext cx="228025" cy="261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">
            <a:extLst>
              <a:ext uri="{FF2B5EF4-FFF2-40B4-BE49-F238E27FC236}">
                <a16:creationId xmlns:a16="http://schemas.microsoft.com/office/drawing/2014/main" id="{34103E8C-F7AC-435B-A5F8-39333F8D2A4A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537933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FEACD-9446-4188-9C56-DCDC113AFF6D}"/>
              </a:ext>
            </a:extLst>
          </p:cNvPr>
          <p:cNvCxnSpPr>
            <a:stCxn id="27" idx="2"/>
            <a:endCxn id="25" idx="7"/>
          </p:cNvCxnSpPr>
          <p:nvPr/>
        </p:nvCxnSpPr>
        <p:spPr>
          <a:xfrm flipH="1">
            <a:off x="7335520" y="3950250"/>
            <a:ext cx="396388" cy="327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3188CE-915B-41A6-8AA3-CAD9D2C589CB}"/>
              </a:ext>
            </a:extLst>
          </p:cNvPr>
          <p:cNvCxnSpPr>
            <a:endCxn id="22" idx="0"/>
          </p:cNvCxnSpPr>
          <p:nvPr/>
        </p:nvCxnSpPr>
        <p:spPr>
          <a:xfrm flipH="1">
            <a:off x="7843520" y="3718560"/>
            <a:ext cx="60960" cy="1036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AB63C9-26EE-48BC-80E2-5AA0ED3D5D0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04480" y="3477810"/>
            <a:ext cx="238185" cy="24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">
            <a:extLst>
              <a:ext uri="{FF2B5EF4-FFF2-40B4-BE49-F238E27FC236}">
                <a16:creationId xmlns:a16="http://schemas.microsoft.com/office/drawing/2014/main" id="{B3D5E41A-A2EB-485B-B0AC-BEA4115F58C5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163344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8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3810000"/>
            <a:ext cx="675764" cy="493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BD7E9C-FA23-4D86-8E0E-F124281F0685}"/>
              </a:ext>
            </a:extLst>
          </p:cNvPr>
          <p:cNvCxnSpPr>
            <a:stCxn id="5" idx="3"/>
          </p:cNvCxnSpPr>
          <p:nvPr/>
        </p:nvCxnSpPr>
        <p:spPr>
          <a:xfrm flipH="1">
            <a:off x="4840357" y="4584104"/>
            <a:ext cx="377911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9A4B8-BD55-4E82-AA66-2008B90EB015}"/>
              </a:ext>
            </a:extLst>
          </p:cNvPr>
          <p:cNvCxnSpPr>
            <a:cxnSpLocks/>
          </p:cNvCxnSpPr>
          <p:nvPr/>
        </p:nvCxnSpPr>
        <p:spPr>
          <a:xfrm>
            <a:off x="3190240" y="4754880"/>
            <a:ext cx="1650117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F5214F-2CA5-44EB-B74D-1F36EC2CB10F}"/>
              </a:ext>
            </a:extLst>
          </p:cNvPr>
          <p:cNvCxnSpPr/>
          <p:nvPr/>
        </p:nvCxnSpPr>
        <p:spPr>
          <a:xfrm flipH="1" flipV="1">
            <a:off x="3007360" y="3362960"/>
            <a:ext cx="213360" cy="139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A4082-0FBA-46EA-92C2-17CD6C7032E5}"/>
              </a:ext>
            </a:extLst>
          </p:cNvPr>
          <p:cNvCxnSpPr>
            <a:cxnSpLocks/>
          </p:cNvCxnSpPr>
          <p:nvPr/>
        </p:nvCxnSpPr>
        <p:spPr>
          <a:xfrm flipV="1">
            <a:off x="3708400" y="3200401"/>
            <a:ext cx="81280" cy="609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2B7194-28A5-42F4-A99A-3718AE8400E9}"/>
              </a:ext>
            </a:extLst>
          </p:cNvPr>
          <p:cNvCxnSpPr/>
          <p:nvPr/>
        </p:nvCxnSpPr>
        <p:spPr>
          <a:xfrm flipH="1">
            <a:off x="3789680" y="3164565"/>
            <a:ext cx="75184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>
            <a:extLst>
              <a:ext uri="{FF2B5EF4-FFF2-40B4-BE49-F238E27FC236}">
                <a16:creationId xmlns:a16="http://schemas.microsoft.com/office/drawing/2014/main" id="{01374C78-5FF9-49D5-AF67-9001942B586A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893367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792E5-B735-4F2D-994F-7141C5B3A1E6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032636" y="3850640"/>
            <a:ext cx="624964" cy="453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215EEE-BCF5-4EF1-8E75-D9438DF5D01E}"/>
              </a:ext>
            </a:extLst>
          </p:cNvPr>
          <p:cNvCxnSpPr>
            <a:stCxn id="17" idx="7"/>
            <a:endCxn id="17" idx="7"/>
          </p:cNvCxnSpPr>
          <p:nvPr/>
        </p:nvCxnSpPr>
        <p:spPr>
          <a:xfrm flipH="1" flipV="1">
            <a:off x="3007360" y="4246880"/>
            <a:ext cx="25276" cy="56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1C52CB-6149-4CE4-84C3-9CFA443A3BB9}"/>
              </a:ext>
            </a:extLst>
          </p:cNvPr>
          <p:cNvCxnSpPr/>
          <p:nvPr/>
        </p:nvCxnSpPr>
        <p:spPr>
          <a:xfrm flipH="1">
            <a:off x="3667760" y="308864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1C67E4-4720-4B0A-99C2-8269503A2AA9}"/>
              </a:ext>
            </a:extLst>
          </p:cNvPr>
          <p:cNvCxnSpPr>
            <a:stCxn id="14" idx="1"/>
          </p:cNvCxnSpPr>
          <p:nvPr/>
        </p:nvCxnSpPr>
        <p:spPr>
          <a:xfrm flipH="1">
            <a:off x="3769360" y="3027347"/>
            <a:ext cx="1030543" cy="612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42DDD2-DD87-4063-859B-870A3B66078C}"/>
              </a:ext>
            </a:extLst>
          </p:cNvPr>
          <p:cNvCxnSpPr>
            <a:stCxn id="5" idx="3"/>
          </p:cNvCxnSpPr>
          <p:nvPr/>
        </p:nvCxnSpPr>
        <p:spPr>
          <a:xfrm flipH="1">
            <a:off x="4886960" y="4584104"/>
            <a:ext cx="331308" cy="262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82C1DC-D3C9-476C-AE90-CF4750AE67D1}"/>
              </a:ext>
            </a:extLst>
          </p:cNvPr>
          <p:cNvCxnSpPr/>
          <p:nvPr/>
        </p:nvCxnSpPr>
        <p:spPr>
          <a:xfrm flipH="1">
            <a:off x="3373120" y="4846320"/>
            <a:ext cx="1513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B3C2F2-E2A3-4791-97E8-0D8D77B9D4DA}"/>
              </a:ext>
            </a:extLst>
          </p:cNvPr>
          <p:cNvCxnSpPr/>
          <p:nvPr/>
        </p:nvCxnSpPr>
        <p:spPr>
          <a:xfrm flipH="1" flipV="1">
            <a:off x="2946400" y="3342640"/>
            <a:ext cx="426720" cy="150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69F84B-3E4D-48F0-A8C9-9FD028BD59BB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60D52EF3-4D2F-40CD-B4BC-0BA78B8F0FAF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012189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DE390-FD98-4D08-9AC3-2997D99421A6}"/>
              </a:ext>
            </a:extLst>
          </p:cNvPr>
          <p:cNvCxnSpPr>
            <a:endCxn id="17" idx="7"/>
          </p:cNvCxnSpPr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1A2498-9858-4FD7-92A4-502E41F1E4BB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B15B1-DB7C-42BB-997E-D47E31E7AED0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38EC07-6A0D-4CC4-8DD8-64498A9A995F}"/>
              </a:ext>
            </a:extLst>
          </p:cNvPr>
          <p:cNvCxnSpPr>
            <a:stCxn id="5" idx="3"/>
          </p:cNvCxnSpPr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B8C52E-D847-45AC-925C-133430A2E5DA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18FD26-3149-4B5D-871C-F85F18851F53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E7F0CE-C64F-4E2D-A96C-CD79B8C40C86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35241D86-5577-43EE-9A4E-295564BEA13F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601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1E4094E0-FB6F-4867-A9FC-B29B52737450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E6E58D-1CEB-4DBC-90F4-FFDABA7BC3C6}"/>
              </a:ext>
            </a:extLst>
          </p:cNvPr>
          <p:cNvCxnSpPr/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CE730-4288-421F-B0E8-3F58941A7322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3D6B4-5F85-4D19-B41A-CFE45BBB236B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0C105C-43E8-4A51-9DA9-B58A45903443}"/>
              </a:ext>
            </a:extLst>
          </p:cNvPr>
          <p:cNvCxnSpPr/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D0514E-FD6F-4EE0-85DE-838190CA731D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B6673A-AB9D-4A06-81DC-CFF59FD45811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B40F56-B79C-4606-8DFA-601028F8FA03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69DEE9E1-AA62-4DCD-BB42-C77CABB48EED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5452669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cxnSpLocks/>
          </p:cNvCxnSpPr>
          <p:nvPr/>
        </p:nvCxnSpPr>
        <p:spPr>
          <a:xfrm flipH="1">
            <a:off x="3932523" y="4000498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418E33-4EC0-4CDD-A141-6FBF2F6A9E77}"/>
              </a:ext>
            </a:extLst>
          </p:cNvPr>
          <p:cNvCxnSpPr>
            <a:endCxn id="20" idx="7"/>
          </p:cNvCxnSpPr>
          <p:nvPr/>
        </p:nvCxnSpPr>
        <p:spPr>
          <a:xfrm flipH="1">
            <a:off x="2123440" y="3962400"/>
            <a:ext cx="12192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8F707-1507-41DF-8998-503736D88213}"/>
              </a:ext>
            </a:extLst>
          </p:cNvPr>
          <p:cNvCxnSpPr>
            <a:endCxn id="17" idx="0"/>
          </p:cNvCxnSpPr>
          <p:nvPr/>
        </p:nvCxnSpPr>
        <p:spPr>
          <a:xfrm>
            <a:off x="2580640" y="3952240"/>
            <a:ext cx="1524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17A0C-BC1D-43DB-A253-72AE9FE01D6F}"/>
              </a:ext>
            </a:extLst>
          </p:cNvPr>
          <p:cNvCxnSpPr/>
          <p:nvPr/>
        </p:nvCxnSpPr>
        <p:spPr>
          <a:xfrm flipH="1">
            <a:off x="2672080" y="3149600"/>
            <a:ext cx="183896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924AE1-8D72-4969-AB82-7A0F700F471C}"/>
              </a:ext>
            </a:extLst>
          </p:cNvPr>
          <p:cNvCxnSpPr>
            <a:stCxn id="5" idx="3"/>
          </p:cNvCxnSpPr>
          <p:nvPr/>
        </p:nvCxnSpPr>
        <p:spPr>
          <a:xfrm flipH="1">
            <a:off x="4805680" y="4584104"/>
            <a:ext cx="412588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E59C2-B154-4143-8F75-2B6F2964051A}"/>
              </a:ext>
            </a:extLst>
          </p:cNvPr>
          <p:cNvCxnSpPr/>
          <p:nvPr/>
        </p:nvCxnSpPr>
        <p:spPr>
          <a:xfrm flipH="1" flipV="1">
            <a:off x="2722880" y="4886960"/>
            <a:ext cx="208280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1DD792-C7A0-4B07-A8CE-8FDF2F68B9C7}"/>
              </a:ext>
            </a:extLst>
          </p:cNvPr>
          <p:cNvCxnSpPr/>
          <p:nvPr/>
        </p:nvCxnSpPr>
        <p:spPr>
          <a:xfrm flipH="1" flipV="1">
            <a:off x="1971040" y="3718560"/>
            <a:ext cx="751840" cy="11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2C4AF5-9186-424A-9E6C-4F63A10C91F1}"/>
              </a:ext>
            </a:extLst>
          </p:cNvPr>
          <p:cNvCxnSpPr/>
          <p:nvPr/>
        </p:nvCxnSpPr>
        <p:spPr>
          <a:xfrm flipV="1">
            <a:off x="1971040" y="3220720"/>
            <a:ext cx="30480" cy="49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87DA10-3F32-4783-B909-AFDD7E5CE280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2ACE2000-66AB-464A-8EAB-1A0489C7EE76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201083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928EDA-292D-4D5B-AA3B-FCECDB9B1975}"/>
              </a:ext>
            </a:extLst>
          </p:cNvPr>
          <p:cNvCxnSpPr>
            <a:cxnSpLocks/>
          </p:cNvCxnSpPr>
          <p:nvPr/>
        </p:nvCxnSpPr>
        <p:spPr>
          <a:xfrm flipH="1">
            <a:off x="2113892" y="4053177"/>
            <a:ext cx="121920" cy="20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4DEAD-0090-4DB8-B00D-D4333324491F}"/>
              </a:ext>
            </a:extLst>
          </p:cNvPr>
          <p:cNvCxnSpPr>
            <a:cxnSpLocks/>
          </p:cNvCxnSpPr>
          <p:nvPr/>
        </p:nvCxnSpPr>
        <p:spPr>
          <a:xfrm>
            <a:off x="2570480" y="4023360"/>
            <a:ext cx="10160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1014E0-9893-4D10-9759-DFA343074B1A}"/>
              </a:ext>
            </a:extLst>
          </p:cNvPr>
          <p:cNvCxnSpPr>
            <a:endCxn id="12" idx="3"/>
          </p:cNvCxnSpPr>
          <p:nvPr/>
        </p:nvCxnSpPr>
        <p:spPr>
          <a:xfrm flipH="1">
            <a:off x="2672080" y="3220720"/>
            <a:ext cx="2143760" cy="436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8E21C-785B-45D3-8ED3-B0FCB90299C7}"/>
              </a:ext>
            </a:extLst>
          </p:cNvPr>
          <p:cNvCxnSpPr>
            <a:stCxn id="5" idx="3"/>
          </p:cNvCxnSpPr>
          <p:nvPr/>
        </p:nvCxnSpPr>
        <p:spPr>
          <a:xfrm flipH="1">
            <a:off x="4978400" y="4584104"/>
            <a:ext cx="239868" cy="41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764A6F-054E-4896-9853-E1CDE81336A0}"/>
              </a:ext>
            </a:extLst>
          </p:cNvPr>
          <p:cNvCxnSpPr/>
          <p:nvPr/>
        </p:nvCxnSpPr>
        <p:spPr>
          <a:xfrm flipH="1" flipV="1">
            <a:off x="2814320" y="4886960"/>
            <a:ext cx="216408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A0EE13-B204-4AA9-9079-0437C5B72797}"/>
              </a:ext>
            </a:extLst>
          </p:cNvPr>
          <p:cNvCxnSpPr/>
          <p:nvPr/>
        </p:nvCxnSpPr>
        <p:spPr>
          <a:xfrm flipH="1" flipV="1">
            <a:off x="1879600" y="3108960"/>
            <a:ext cx="934720" cy="177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D89BBF-3EB6-41E9-8C60-3A95801B5438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0DA939CF-8650-486C-B5BC-9DC5D1EB70A0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1467216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cxnSpLocks/>
          </p:cNvCxnSpPr>
          <p:nvPr/>
        </p:nvCxnSpPr>
        <p:spPr>
          <a:xfrm flipH="1">
            <a:off x="3903695" y="395224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11321"/>
            <a:ext cx="113975" cy="266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4852A-4BBB-49EB-BD36-0288594D0F17}"/>
              </a:ext>
            </a:extLst>
          </p:cNvPr>
          <p:cNvCxnSpPr>
            <a:endCxn id="17" idx="1"/>
          </p:cNvCxnSpPr>
          <p:nvPr/>
        </p:nvCxnSpPr>
        <p:spPr>
          <a:xfrm>
            <a:off x="2540000" y="4003040"/>
            <a:ext cx="12192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9B9BFA-EA4B-4B02-A855-3FA9E9CF5C2B}"/>
              </a:ext>
            </a:extLst>
          </p:cNvPr>
          <p:cNvCxnSpPr>
            <a:endCxn id="12" idx="3"/>
          </p:cNvCxnSpPr>
          <p:nvPr/>
        </p:nvCxnSpPr>
        <p:spPr>
          <a:xfrm flipH="1">
            <a:off x="2560320" y="3180080"/>
            <a:ext cx="2194560" cy="4876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D9367F-163C-4BB8-8013-A15C01B08F79}"/>
              </a:ext>
            </a:extLst>
          </p:cNvPr>
          <p:cNvCxnSpPr>
            <a:stCxn id="5" idx="3"/>
          </p:cNvCxnSpPr>
          <p:nvPr/>
        </p:nvCxnSpPr>
        <p:spPr>
          <a:xfrm flipH="1">
            <a:off x="4937760" y="4584104"/>
            <a:ext cx="280508" cy="241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59B469-65A2-4B2A-9455-80098CD0F40B}"/>
              </a:ext>
            </a:extLst>
          </p:cNvPr>
          <p:cNvCxnSpPr/>
          <p:nvPr/>
        </p:nvCxnSpPr>
        <p:spPr>
          <a:xfrm flipH="1" flipV="1">
            <a:off x="2763520" y="4805680"/>
            <a:ext cx="217424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F0A7F-FA9D-43EB-ABF9-6AB71C822B79}"/>
              </a:ext>
            </a:extLst>
          </p:cNvPr>
          <p:cNvCxnSpPr/>
          <p:nvPr/>
        </p:nvCxnSpPr>
        <p:spPr>
          <a:xfrm flipH="1" flipV="1">
            <a:off x="1960880" y="3942080"/>
            <a:ext cx="8026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14673B-2422-4C51-A221-28F633304385}"/>
              </a:ext>
            </a:extLst>
          </p:cNvPr>
          <p:cNvCxnSpPr/>
          <p:nvPr/>
        </p:nvCxnSpPr>
        <p:spPr>
          <a:xfrm flipV="1">
            <a:off x="1960880" y="3210560"/>
            <a:ext cx="10160" cy="731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D76ED6-0A44-4756-B898-F886B43FB7C2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6A9D16FD-B54E-4BAC-B905-9679E3DC7556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805414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39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27BCA-14E8-47BD-9E19-8B90FEA3D25C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B213B022-AC37-4445-8E83-69D05EF739E1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596002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>
            <a:cxnSpLocks/>
          </p:cNvCxnSpPr>
          <p:nvPr/>
        </p:nvCxnSpPr>
        <p:spPr>
          <a:xfrm>
            <a:off x="3446759" y="3153758"/>
            <a:ext cx="2155973" cy="4675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27C75-CB9C-48CB-9C79-3D9BAC13B8D3}"/>
              </a:ext>
            </a:extLst>
          </p:cNvPr>
          <p:cNvCxnSpPr>
            <a:endCxn id="5" idx="7"/>
          </p:cNvCxnSpPr>
          <p:nvPr/>
        </p:nvCxnSpPr>
        <p:spPr>
          <a:xfrm flipH="1">
            <a:off x="5598160" y="3972560"/>
            <a:ext cx="1727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5FF775-D487-4DF7-A018-E3D56D68D2DF}"/>
              </a:ext>
            </a:extLst>
          </p:cNvPr>
          <p:cNvCxnSpPr/>
          <p:nvPr/>
        </p:nvCxnSpPr>
        <p:spPr>
          <a:xfrm>
            <a:off x="6035040" y="399288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DD413-85EB-463A-A7BA-70AA55CAA096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202251" cy="381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0EE7A-1AAA-4AFD-A72C-AEFB8022D353}"/>
              </a:ext>
            </a:extLst>
          </p:cNvPr>
          <p:cNvCxnSpPr/>
          <p:nvPr/>
        </p:nvCxnSpPr>
        <p:spPr>
          <a:xfrm>
            <a:off x="4114800" y="4968240"/>
            <a:ext cx="231648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86ED95-0DBF-41C4-AF50-F5097047A723}"/>
              </a:ext>
            </a:extLst>
          </p:cNvPr>
          <p:cNvCxnSpPr/>
          <p:nvPr/>
        </p:nvCxnSpPr>
        <p:spPr>
          <a:xfrm flipV="1">
            <a:off x="6431280" y="3901440"/>
            <a:ext cx="904240" cy="111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458984-FF1F-444F-A47E-A7DBB934A13B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CCE652A8-A119-4D60-953B-8D28B0591435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5219125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>
            <a:off x="6869295" y="4093817"/>
            <a:ext cx="92138" cy="217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0C308-AC17-4AB3-B36A-C8061C47A4BE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439E0-FD2C-4C6F-9C91-11B5DB9C5E7B}"/>
              </a:ext>
            </a:extLst>
          </p:cNvPr>
          <p:cNvCxnSpPr>
            <a:endCxn id="16" idx="1"/>
          </p:cNvCxnSpPr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AD13D-00C2-443C-B06A-C37A3B041FC3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8D2EAB-15EB-4CD5-AAC3-90F86FDC4F0E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43280" cy="250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54850-9EE1-45D1-A8B3-34793A5B89E5}"/>
              </a:ext>
            </a:extLst>
          </p:cNvPr>
          <p:cNvCxnSpPr/>
          <p:nvPr/>
        </p:nvCxnSpPr>
        <p:spPr>
          <a:xfrm>
            <a:off x="3931920" y="4897120"/>
            <a:ext cx="2001520" cy="22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F64423-A424-4990-8D11-795EFA841AB3}"/>
              </a:ext>
            </a:extLst>
          </p:cNvPr>
          <p:cNvCxnSpPr/>
          <p:nvPr/>
        </p:nvCxnSpPr>
        <p:spPr>
          <a:xfrm flipV="1">
            <a:off x="5933440" y="4937760"/>
            <a:ext cx="680720" cy="182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A04BAC-F9A4-41EE-A9BA-1A967E0789FB}"/>
              </a:ext>
            </a:extLst>
          </p:cNvPr>
          <p:cNvCxnSpPr/>
          <p:nvPr/>
        </p:nvCxnSpPr>
        <p:spPr>
          <a:xfrm flipV="1">
            <a:off x="6614160" y="3667760"/>
            <a:ext cx="782320" cy="127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B3E26A-D89B-4B5C-9132-1495953B43D8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EDA7A5E8-320E-49B1-B642-58C07584C28A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275759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5CC6A6-A0B4-473D-A71C-7ADDE29946A6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D2D01D-99CD-4FFA-A600-587E04068ED1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1B787D-93A3-4F7D-A06A-464CA8756E7C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135DB-AF58-4D0B-8CFB-479BB31C1524}"/>
              </a:ext>
            </a:extLst>
          </p:cNvPr>
          <p:cNvCxnSpPr>
            <a:stCxn id="29" idx="2"/>
            <a:endCxn id="20" idx="0"/>
          </p:cNvCxnSpPr>
          <p:nvPr/>
        </p:nvCxnSpPr>
        <p:spPr>
          <a:xfrm>
            <a:off x="7632620" y="3789678"/>
            <a:ext cx="58500" cy="101600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9EC0A7-0A40-40E9-9FD0-75F03C90C161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89616D93-9576-47CF-826C-B1AC0A4C6F76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8408960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54657-4B48-43AE-AF8D-D4BCFD843EEF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4A97E7-5ACE-44DD-B33D-CB324EAD37EC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05A1D9-BFC8-415A-9A58-173B2B024BE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C2281-076C-457A-A876-71991A3204C4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181931" cy="371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AAE77-C806-4AF5-9F7B-5155A6BED05F}"/>
              </a:ext>
            </a:extLst>
          </p:cNvPr>
          <p:cNvCxnSpPr/>
          <p:nvPr/>
        </p:nvCxnSpPr>
        <p:spPr>
          <a:xfrm flipV="1">
            <a:off x="4094480" y="4856480"/>
            <a:ext cx="213360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9710FF-7E28-4D43-A18A-53F8D5B90389}"/>
              </a:ext>
            </a:extLst>
          </p:cNvPr>
          <p:cNvCxnSpPr/>
          <p:nvPr/>
        </p:nvCxnSpPr>
        <p:spPr>
          <a:xfrm flipV="1">
            <a:off x="6228080" y="4724400"/>
            <a:ext cx="538480" cy="132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3B446-47FC-43E4-9C8C-71402BA0C6DB}"/>
              </a:ext>
            </a:extLst>
          </p:cNvPr>
          <p:cNvCxnSpPr/>
          <p:nvPr/>
        </p:nvCxnSpPr>
        <p:spPr>
          <a:xfrm flipV="1">
            <a:off x="6766560" y="2854960"/>
            <a:ext cx="609600" cy="1869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569F02-34D7-4AB0-B4BE-744AA975FF4A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3722C206-F38A-4BED-A12E-184DFFE05E90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27711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1BE7879D-CC49-4085-B01E-FB5CCC6DC771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731908" y="3950250"/>
            <a:ext cx="2" cy="866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A1C76B-5D6A-4323-A772-EBBCF2FC6DA4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14E99B-D6A0-4EF6-B835-336186BC3727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256F74-83C1-4DC7-A0F5-59BB8EE3B9F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75A3C-D407-4109-98A3-EF4AA6545EA1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26160" cy="281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337B90-11A2-4C35-885D-AA791A4F7E8D}"/>
              </a:ext>
            </a:extLst>
          </p:cNvPr>
          <p:cNvCxnSpPr/>
          <p:nvPr/>
        </p:nvCxnSpPr>
        <p:spPr>
          <a:xfrm>
            <a:off x="4114800" y="4927600"/>
            <a:ext cx="1828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A997E-3ECA-46D2-B0CB-E32F5741461B}"/>
              </a:ext>
            </a:extLst>
          </p:cNvPr>
          <p:cNvCxnSpPr/>
          <p:nvPr/>
        </p:nvCxnSpPr>
        <p:spPr>
          <a:xfrm flipV="1">
            <a:off x="5943600" y="4958080"/>
            <a:ext cx="660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26AD66-836D-4F63-A55B-B573182FF988}"/>
              </a:ext>
            </a:extLst>
          </p:cNvPr>
          <p:cNvCxnSpPr/>
          <p:nvPr/>
        </p:nvCxnSpPr>
        <p:spPr>
          <a:xfrm flipV="1">
            <a:off x="6604000" y="3708400"/>
            <a:ext cx="73152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F7D59-0DA0-4483-AD84-CA997C6CC563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95536212-30B9-4FFC-A184-7D5E8D6ED393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1333413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7731908" y="3950250"/>
            <a:ext cx="0" cy="801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4A9D8-FCBD-4B56-9D14-853D48BFA2F3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9222AB-2D97-423B-A0B1-5BADA84FF56F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599DB-7D1B-40D6-B104-D64F9C28DD70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482CD-CFCC-4F27-97AD-4587FEEE373B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334331" cy="320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F83A8-49D1-4980-ABC5-4D4F23DD3BF7}"/>
              </a:ext>
            </a:extLst>
          </p:cNvPr>
          <p:cNvCxnSpPr/>
          <p:nvPr/>
        </p:nvCxnSpPr>
        <p:spPr>
          <a:xfrm>
            <a:off x="4246880" y="4907280"/>
            <a:ext cx="13614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861D7-533A-4F4B-82E8-6BBEB9585D52}"/>
              </a:ext>
            </a:extLst>
          </p:cNvPr>
          <p:cNvCxnSpPr/>
          <p:nvPr/>
        </p:nvCxnSpPr>
        <p:spPr>
          <a:xfrm flipV="1">
            <a:off x="5608320" y="4846320"/>
            <a:ext cx="1168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6867E3-5C75-48BB-A021-16BF023229E4}"/>
              </a:ext>
            </a:extLst>
          </p:cNvPr>
          <p:cNvCxnSpPr/>
          <p:nvPr/>
        </p:nvCxnSpPr>
        <p:spPr>
          <a:xfrm flipV="1">
            <a:off x="6776720" y="3423920"/>
            <a:ext cx="589280" cy="142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BF81FC-1528-40E3-85C4-5DA9C0797840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42" name="TextBox 2">
            <a:extLst>
              <a:ext uri="{FF2B5EF4-FFF2-40B4-BE49-F238E27FC236}">
                <a16:creationId xmlns:a16="http://schemas.microsoft.com/office/drawing/2014/main" id="{AA212A1F-9327-4416-8977-E812E33AF2B7}"/>
              </a:ext>
            </a:extLst>
          </p:cNvPr>
          <p:cNvSpPr txBox="1"/>
          <p:nvPr/>
        </p:nvSpPr>
        <p:spPr>
          <a:xfrm>
            <a:off x="344435" y="1033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6626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2527</Words>
  <Application>Microsoft Office PowerPoint</Application>
  <PresentationFormat>On-screen Show (4:3)</PresentationFormat>
  <Paragraphs>1543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205</cp:revision>
  <dcterms:created xsi:type="dcterms:W3CDTF">2017-10-03T11:50:58Z</dcterms:created>
  <dcterms:modified xsi:type="dcterms:W3CDTF">2018-04-07T11:55:57Z</dcterms:modified>
</cp:coreProperties>
</file>