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257" r:id="rId12"/>
    <p:sldId id="285" r:id="rId13"/>
    <p:sldId id="286" r:id="rId14"/>
    <p:sldId id="287" r:id="rId15"/>
    <p:sldId id="288" r:id="rId16"/>
    <p:sldId id="289" r:id="rId17"/>
    <p:sldId id="303" r:id="rId18"/>
    <p:sldId id="290" r:id="rId19"/>
    <p:sldId id="291" r:id="rId20"/>
    <p:sldId id="292" r:id="rId21"/>
    <p:sldId id="293" r:id="rId22"/>
    <p:sldId id="258" r:id="rId23"/>
    <p:sldId id="259" r:id="rId24"/>
    <p:sldId id="260" r:id="rId25"/>
    <p:sldId id="283" r:id="rId26"/>
    <p:sldId id="261" r:id="rId27"/>
    <p:sldId id="304" r:id="rId28"/>
    <p:sldId id="262" r:id="rId29"/>
    <p:sldId id="263" r:id="rId30"/>
    <p:sldId id="264" r:id="rId31"/>
    <p:sldId id="265" r:id="rId32"/>
    <p:sldId id="274" r:id="rId33"/>
    <p:sldId id="276" r:id="rId34"/>
    <p:sldId id="282" r:id="rId35"/>
    <p:sldId id="277" r:id="rId36"/>
    <p:sldId id="305" r:id="rId37"/>
    <p:sldId id="278" r:id="rId38"/>
    <p:sldId id="279" r:id="rId39"/>
    <p:sldId id="280" r:id="rId40"/>
    <p:sldId id="281" r:id="rId41"/>
    <p:sldId id="294" r:id="rId42"/>
    <p:sldId id="295" r:id="rId43"/>
    <p:sldId id="296" r:id="rId44"/>
    <p:sldId id="297" r:id="rId45"/>
    <p:sldId id="298" r:id="rId46"/>
    <p:sldId id="306" r:id="rId47"/>
    <p:sldId id="299" r:id="rId48"/>
    <p:sldId id="300" r:id="rId49"/>
    <p:sldId id="301" r:id="rId50"/>
    <p:sldId id="302" r:id="rId51"/>
    <p:sldId id="266" r:id="rId52"/>
    <p:sldId id="267" r:id="rId53"/>
    <p:sldId id="268" r:id="rId54"/>
    <p:sldId id="284" r:id="rId55"/>
    <p:sldId id="269" r:id="rId56"/>
    <p:sldId id="307" r:id="rId57"/>
    <p:sldId id="270" r:id="rId58"/>
    <p:sldId id="271" r:id="rId59"/>
    <p:sldId id="272" r:id="rId60"/>
    <p:sldId id="273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1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8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7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7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1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CE91-21F5-4BE4-ADF2-DFD15E997DD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7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CE91-21F5-4BE4-ADF2-DFD15E997DD7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11B3-6233-4EE3-9C58-42C983D2E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579-3DF5-472A-92F2-4415A9728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Cores no Fronts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E3BC2-FCC5-4C67-B0ED-BEBCE7408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6B887E-797C-4EE5-AB06-113112522939}"/>
              </a:ext>
            </a:extLst>
          </p:cNvPr>
          <p:cNvSpPr txBox="1"/>
          <p:nvPr/>
        </p:nvSpPr>
        <p:spPr>
          <a:xfrm>
            <a:off x="372860" y="680050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Front=Default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8BD4E1-95D1-4C1D-B06D-B81CFD9C8C5A}"/>
              </a:ext>
            </a:extLst>
          </p:cNvPr>
          <p:cNvSpPr txBox="1"/>
          <p:nvPr/>
        </p:nvSpPr>
        <p:spPr>
          <a:xfrm>
            <a:off x="372860" y="1049382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7DB04-C319-4D28-A058-DF69D0F1C66C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88795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579-3DF5-472A-92F2-4415A9728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Cores with Fronts Only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E3BC2-FCC5-4C67-B0ED-BEBCE7408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1731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349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7742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EC359C-ADF0-421D-B883-AA1465609798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68494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633862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006691" y="339896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42609" y="2621722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08E0C4-54BE-4D9C-A77E-2D76FA44FBD2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16E2B-2531-4F15-8CAA-DA66FADA9985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36773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746529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42575" y="3379411"/>
            <a:ext cx="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62321" y="2708303"/>
            <a:ext cx="6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409922" y="280559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00510C-7A05-4B80-9AE4-3D5202F9CCDA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9247A7-447F-4BD7-A40B-5324DF8DBFA0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483916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091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0120AC-162B-47EC-8A47-D83EE78266C0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35BC78-2C22-4BCF-826B-2B1173A87AA8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44961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091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65E6E-2AF7-443E-BFD6-C30EFDDD86EB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02829A-D2E8-481E-9913-1FCF9D581AE4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20003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8934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7899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3DF29F-8EF0-427E-853A-53D4B2AA1F1B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F7E66-D2B5-41EC-B47A-8E37B83F66B2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4732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747051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63269" y="33888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710490" y="26809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4C45B9-E090-4AB0-BE34-1C8264C6A8C3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BDCA92-F726-4D2E-A7B1-CCC084581AAF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88213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680050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Front=Default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1049382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299C4-C439-4820-95CF-084A16F9E665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316366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5762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3753" y="264932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64430-6CC0-46BD-9EAE-D56B91439D0A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3A4874-6B3A-4B7F-8300-0F1DBCE142F5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AC8D48-C962-4703-A2CF-145DD83567AE}"/>
              </a:ext>
            </a:extLst>
          </p:cNvPr>
          <p:cNvSpPr txBox="1"/>
          <p:nvPr/>
        </p:nvSpPr>
        <p:spPr>
          <a:xfrm>
            <a:off x="525260" y="15240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72636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16653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84881" y="337113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3D817-4C67-4463-8038-B8A3D01A8000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</p:spTree>
    <p:extLst>
      <p:ext uri="{BB962C8B-B14F-4D97-AF65-F5344CB8AC3E}">
        <p14:creationId xmlns:p14="http://schemas.microsoft.com/office/powerpoint/2010/main" val="1935847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65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D7ECFB-F5C3-4E78-8219-4146D5487A36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9FF97E-33CA-4DCE-9DF1-EB6C04983A20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774746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530B8-540A-46F5-A0A3-47CB88743385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DBB129-8006-4139-8BE1-BBE786ADCF0D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41150588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F7E26-0421-4BDE-BED2-06C95328692C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7D4CDA-2357-4467-8E8B-EBC23135AC25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708081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65973B-CDC8-49C3-9E63-1DC6FFD4895E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6C18A0-E053-440E-94B9-04A1721089FA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692372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52231" y="2672472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B763F-E3A6-4C1D-92A6-CD0C4C6F0210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143BBA-E5E1-445C-A486-EABEBFD6CD7B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882303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E3515B-A301-4C0D-B43D-5555FFD2F04B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0F89D9-B26A-4E60-B219-D208357943D1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4279894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6E9A05-FE9B-4A1D-9B6D-32471D837E7D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0C3938-7EC4-4514-990F-106C3F422715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11433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BD7A7-A80A-4C3F-97D1-AE0F1263DAE6}"/>
              </a:ext>
            </a:extLst>
          </p:cNvPr>
          <p:cNvSpPr txBox="1"/>
          <p:nvPr/>
        </p:nvSpPr>
        <p:spPr>
          <a:xfrm>
            <a:off x="372860" y="680050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Front=Default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2CAEB-0EB5-4890-9EE3-46CC03C9FEE5}"/>
              </a:ext>
            </a:extLst>
          </p:cNvPr>
          <p:cNvSpPr txBox="1"/>
          <p:nvPr/>
        </p:nvSpPr>
        <p:spPr>
          <a:xfrm>
            <a:off x="372860" y="1049382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87926-1C3D-4F38-846A-982857413E9C}"/>
              </a:ext>
            </a:extLst>
          </p:cNvPr>
          <p:cNvSpPr txBox="1"/>
          <p:nvPr/>
        </p:nvSpPr>
        <p:spPr>
          <a:xfrm>
            <a:off x="372860" y="8878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60094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8044F0-CA01-4012-BA7B-F21B5336F4DE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6D1B2-8BEC-411C-8622-9EA01F62179C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60720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90D57A-755B-4434-A765-E8006DFA033F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6C393F-95DD-4223-9CD6-8F9748546621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572794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Over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19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15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653510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C5296C-4654-4AD2-B083-925E63DBA58F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29554E-3325-405E-96A7-CBD3E163B819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904194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15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653510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6715B6-0034-488A-B50C-42EB00241A2E}"/>
              </a:ext>
            </a:extLst>
          </p:cNvPr>
          <p:cNvSpPr/>
          <p:nvPr/>
        </p:nvSpPr>
        <p:spPr>
          <a:xfrm>
            <a:off x="17301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197AA0-FE77-4CF0-8E94-7A891015DBF0}"/>
              </a:ext>
            </a:extLst>
          </p:cNvPr>
          <p:cNvSpPr txBox="1"/>
          <p:nvPr/>
        </p:nvSpPr>
        <p:spPr>
          <a:xfrm>
            <a:off x="995485" y="283596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C2E2D5-48C3-4F10-8971-58CE9F408720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E5C212-AE8B-4EC8-BC93-1C52037744D9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856896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2872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509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59C197-E032-4E9B-9C72-D765BB3A8D59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39BB1-2434-4418-91ED-B90C55EA9C6F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295704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35571" y="3425629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00655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51320" y="260626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C466CE-5B60-4E81-9CD3-FDA51AC4F82E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FEBE20-6C47-4951-ADB4-B2771CF9DFE4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185222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9717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734707" y="2650215"/>
            <a:ext cx="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83548-A7D4-4F65-B6F4-07382C662EB5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6AF52C-5977-4920-ADC1-AC646E2A59A2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514966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0A6EDA-9B91-4353-8E28-FDC4C7D81B78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BC0AF0-C9D8-415F-B880-D962BCB14FD2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788429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3714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510002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AAC7FF-D65B-47D3-8D3B-80B3DDB93CD3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6A398C-76E4-4CFC-A91F-0481F15BF0B9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44062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5E747-3D37-494D-815E-47DC5B4F88FF}"/>
              </a:ext>
            </a:extLst>
          </p:cNvPr>
          <p:cNvSpPr txBox="1"/>
          <p:nvPr/>
        </p:nvSpPr>
        <p:spPr>
          <a:xfrm>
            <a:off x="372860" y="680050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Front=Default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CF3B80-70FD-42B3-BF1B-9BE9DED44273}"/>
              </a:ext>
            </a:extLst>
          </p:cNvPr>
          <p:cNvSpPr txBox="1"/>
          <p:nvPr/>
        </p:nvSpPr>
        <p:spPr>
          <a:xfrm>
            <a:off x="372860" y="1049382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54C612-370D-4163-BB72-34B0AA25C14F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972265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304682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74404" y="275608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9D43B9-046A-48E9-A5F8-2F23FD413BE9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37399-7005-461E-8C94-53361D240541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00529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39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12643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9117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7D593F-0750-4796-BA6F-A1A481A253D7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110238-536D-401B-A438-37415F39D6CD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76FD3-9E0D-4E77-A01A-DFD83EB2EABE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56320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2401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72944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81418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B66A07-0757-4F80-86DD-1797BA743DCB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B52416-DF89-4E83-AC5C-693596B2A33D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7436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172152" y="340680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63886" y="34068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89597" y="272111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83132" y="2695159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AFB72C-92B5-4B32-9622-E50A19CA1396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60D83B-6C0A-44AB-A004-AE11DEA53ED7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2F5789-7908-42C3-8FAD-1D9CBE5B9D52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989747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72912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418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B4FACC-A4E2-4C5F-9D8A-0DCCD3E6640F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522FFD-8406-42B0-AFB9-5DEBDDFD1BD4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20800-7A9C-4262-ACA9-6E96CE1DD9DC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331163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24386" y="3380089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35601" y="339447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07232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00655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663374" y="261896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54D16D-D255-487F-B65A-94CB415C3F65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E80CF6-5592-49A9-AFDF-9C4FC8D66489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490518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6424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844700" y="269184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FCCCA-6ADD-4D70-BEC7-7C53D8845AFF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AD0F1E-8353-47E0-A966-E8A877F1A6FA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414EA2-0190-4DBE-9D41-71FC9E751EAA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977879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64114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726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4FE79E-1B87-475F-B89B-54C719EFA7DD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216E77-6F26-4F58-9946-9666C32CA5D6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C91789-D0C4-4FA6-A738-A2363531FF90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643535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8351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025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34EC8-0AB0-44F9-85ED-37ABD23453EE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09A822-AC34-4219-A8B8-54F99530C1D8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7430AE-357A-453C-80CC-81030660A9B7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25206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75083-7397-49E7-B2E2-14C4A385245D}"/>
              </a:ext>
            </a:extLst>
          </p:cNvPr>
          <p:cNvSpPr txBox="1"/>
          <p:nvPr/>
        </p:nvSpPr>
        <p:spPr>
          <a:xfrm>
            <a:off x="372860" y="680050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Front=Default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56FA5E-E67F-43AA-8FEC-98F31F52F024}"/>
              </a:ext>
            </a:extLst>
          </p:cNvPr>
          <p:cNvSpPr txBox="1"/>
          <p:nvPr/>
        </p:nvSpPr>
        <p:spPr>
          <a:xfrm>
            <a:off x="372860" y="1049382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A4AC92-73E5-464D-A937-D565B9BCF4B8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4234124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28933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4457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41D28E-B64F-42B2-BA6A-F15EC95EA5A4}"/>
              </a:ext>
            </a:extLst>
          </p:cNvPr>
          <p:cNvSpPr txBox="1"/>
          <p:nvPr/>
        </p:nvSpPr>
        <p:spPr>
          <a:xfrm>
            <a:off x="372860" y="980430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084CC7-8B4A-4E27-8B58-E202D684BF2D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309A2E-2B17-41C2-A552-507D72DE6D38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56061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Under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912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6242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16403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41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33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8A4B53-BC60-4CFB-8BEC-A0C6F721A4A4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49FC1-B5A3-49B6-87C2-AFE9896F94E6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688367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661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5598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5199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111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75811" y="3364948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E66DEE-78C8-400B-8B9A-3EDEBE223150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D6D611-8340-40F8-9F06-2D373C8698CC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842391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661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5598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5199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111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75811" y="3364948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64E30E-3406-4D7E-9037-16B3E8F482B9}"/>
              </a:ext>
            </a:extLst>
          </p:cNvPr>
          <p:cNvSpPr/>
          <p:nvPr/>
        </p:nvSpPr>
        <p:spPr>
          <a:xfrm>
            <a:off x="1730638" y="4785466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B0E16-F5A7-4923-85E8-F46A80CF15F3}"/>
              </a:ext>
            </a:extLst>
          </p:cNvPr>
          <p:cNvSpPr txBox="1"/>
          <p:nvPr/>
        </p:nvSpPr>
        <p:spPr>
          <a:xfrm>
            <a:off x="1064810" y="309813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3A0AB2-C3EB-4E62-80E5-A22896118702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4603A-903D-4F0B-A3BF-219C2F2BD589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023584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8922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8236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895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87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65739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614C36-795B-4AFC-9454-E43B5B8A4AF2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C2ABB-3127-4480-943C-CB2346E58F43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8023720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22783" y="3425629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63004" y="33814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536573" y="342900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497738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59630" y="26062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4799" y="3425629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D24149-0BB6-48FF-8AD8-7A8EB0CD05F3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700C5-8164-411C-B3BF-0A61F58E2E8D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720037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17583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7412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55265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746441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35993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219112" y="2721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4AB4DD-77BE-4C50-9FF7-5836A6DE20B8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A88722-E2C9-4A43-AE56-41903A53664B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011856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39198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08385" y="341143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00412" y="2595549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1588" y="259543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1985" y="338085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E29AEF-F8B4-4D09-8FD6-E9523BE1D181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9658996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968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11244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41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33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213745" y="2949492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657AD-8B26-4BE7-B94D-6D3D66495E42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679D9D-C9A2-4CDA-A87A-A38BCA41B14B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378220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242AF-9C68-4074-BFA5-5CF891113669}"/>
              </a:ext>
            </a:extLst>
          </p:cNvPr>
          <p:cNvSpPr txBox="1"/>
          <p:nvPr/>
        </p:nvSpPr>
        <p:spPr>
          <a:xfrm>
            <a:off x="372860" y="680050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Front=Default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17476-0AC4-4EA1-8189-DD0BC0990EE8}"/>
              </a:ext>
            </a:extLst>
          </p:cNvPr>
          <p:cNvSpPr txBox="1"/>
          <p:nvPr/>
        </p:nvSpPr>
        <p:spPr>
          <a:xfrm>
            <a:off x="372860" y="1049382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4019AF-859B-48EB-81B6-3BCB4A1D190D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FCA66-CB48-4004-AFDA-42BE42FEE80A}"/>
              </a:ext>
            </a:extLst>
          </p:cNvPr>
          <p:cNvSpPr txBox="1"/>
          <p:nvPr/>
        </p:nvSpPr>
        <p:spPr>
          <a:xfrm>
            <a:off x="525260" y="15240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42551672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99903" y="3421213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208857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9035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55339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192157" y="2759170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A1D4A2-5021-45C2-BCD3-E5EE8B3C220B}"/>
              </a:ext>
            </a:extLst>
          </p:cNvPr>
          <p:cNvSpPr txBox="1"/>
          <p:nvPr/>
        </p:nvSpPr>
        <p:spPr>
          <a:xfrm>
            <a:off x="372860" y="645574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7E149C-88C7-4262-80DA-54C7A5C00239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156937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664F3-5BA4-40BA-95EF-BB71B5A7B283}"/>
              </a:ext>
            </a:extLst>
          </p:cNvPr>
          <p:cNvSpPr txBox="1"/>
          <p:nvPr/>
        </p:nvSpPr>
        <p:spPr>
          <a:xfrm>
            <a:off x="372860" y="680050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Front=Default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1AD91-971E-49CF-BCB0-56E2455F1F4D}"/>
              </a:ext>
            </a:extLst>
          </p:cNvPr>
          <p:cNvSpPr txBox="1"/>
          <p:nvPr/>
        </p:nvSpPr>
        <p:spPr>
          <a:xfrm>
            <a:off x="372860" y="1049382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C64A05-D08F-409C-8216-2FB10A273786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10881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F921DA-35D1-4A6D-B765-09BC46868259}"/>
              </a:ext>
            </a:extLst>
          </p:cNvPr>
          <p:cNvSpPr txBox="1"/>
          <p:nvPr/>
        </p:nvSpPr>
        <p:spPr>
          <a:xfrm>
            <a:off x="372860" y="680050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Front=Default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9626A-6EA0-4F89-B32E-2DCD9A5B2489}"/>
              </a:ext>
            </a:extLst>
          </p:cNvPr>
          <p:cNvSpPr txBox="1"/>
          <p:nvPr/>
        </p:nvSpPr>
        <p:spPr>
          <a:xfrm>
            <a:off x="372860" y="1049382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</p:spTree>
    <p:extLst>
      <p:ext uri="{BB962C8B-B14F-4D97-AF65-F5344CB8AC3E}">
        <p14:creationId xmlns:p14="http://schemas.microsoft.com/office/powerpoint/2010/main" val="179381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BD0F58-3E60-4AA6-835B-CA8D8E4DDF76}"/>
              </a:ext>
            </a:extLst>
          </p:cNvPr>
          <p:cNvSpPr txBox="1"/>
          <p:nvPr/>
        </p:nvSpPr>
        <p:spPr>
          <a:xfrm>
            <a:off x="372860" y="680050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Front=Default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B21B0-062B-4AF5-BC12-2112D2F38510}"/>
              </a:ext>
            </a:extLst>
          </p:cNvPr>
          <p:cNvSpPr txBox="1"/>
          <p:nvPr/>
        </p:nvSpPr>
        <p:spPr>
          <a:xfrm>
            <a:off x="372860" y="1049382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Scheme=Default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A29ED-9B8C-4A66-8980-FC72923A9967}"/>
              </a:ext>
            </a:extLst>
          </p:cNvPr>
          <p:cNvSpPr txBox="1"/>
          <p:nvPr/>
        </p:nvSpPr>
        <p:spPr>
          <a:xfrm>
            <a:off x="372860" y="0"/>
            <a:ext cx="2045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TemplateType</a:t>
            </a:r>
            <a:r>
              <a:rPr lang="en-US" dirty="0"/>
              <a:t>=Core</a:t>
            </a:r>
          </a:p>
        </p:txBody>
      </p:sp>
    </p:spTree>
    <p:extLst>
      <p:ext uri="{BB962C8B-B14F-4D97-AF65-F5344CB8AC3E}">
        <p14:creationId xmlns:p14="http://schemas.microsoft.com/office/powerpoint/2010/main" val="28480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1528</Words>
  <Application>Microsoft Office PowerPoint</Application>
  <PresentationFormat>On-screen Show (4:3)</PresentationFormat>
  <Paragraphs>935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 Theme</vt:lpstr>
      <vt:lpstr>Cores no Fronts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Cores with Fronts Only</vt:lpstr>
      <vt:lpstr>42 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Over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Tre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Under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Fronts Only</dc:title>
  <dc:creator>Mike</dc:creator>
  <cp:lastModifiedBy>Michael Yeiter</cp:lastModifiedBy>
  <cp:revision>79</cp:revision>
  <dcterms:created xsi:type="dcterms:W3CDTF">2018-02-09T15:19:53Z</dcterms:created>
  <dcterms:modified xsi:type="dcterms:W3CDTF">2018-04-07T12:18:16Z</dcterms:modified>
</cp:coreProperties>
</file>