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74" r:id="rId3"/>
    <p:sldId id="27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2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1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1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26708-12E5-46C2-9039-F0433A84E3B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1230623" y="543704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89AA6A-9363-405E-97E8-AD5C226A53D2}"/>
              </a:ext>
            </a:extLst>
          </p:cNvPr>
          <p:cNvSpPr>
            <a:spLocks noChangeAspect="1"/>
          </p:cNvSpPr>
          <p:nvPr/>
        </p:nvSpPr>
        <p:spPr>
          <a:xfrm>
            <a:off x="6747117" y="5806999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7780744" y="5474375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2293996" y="5917269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54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Name=Default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E0465F-6FEF-4945-8D47-72F7EACB5930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9F9E11-EDA0-4817-B198-AB2CBC09AC06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316B13-E73A-4A5D-BBF9-7456215FCA75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B23F76-9199-4ECB-B345-2A7A4F36D82A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021BE7D-9D63-4F6C-9946-6EF2998FBD8A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6367AA-98C8-4E79-93A5-25320BAAD598}"/>
              </a:ext>
            </a:extLst>
          </p:cNvPr>
          <p:cNvSpPr txBox="1"/>
          <p:nvPr/>
        </p:nvSpPr>
        <p:spPr>
          <a:xfrm>
            <a:off x="3434583" y="310718"/>
            <a:ext cx="142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Core=Default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748C7B-3C70-4124-90B8-191FF5087858}"/>
              </a:ext>
            </a:extLst>
          </p:cNvPr>
          <p:cNvSpPr txBox="1"/>
          <p:nvPr/>
        </p:nvSpPr>
        <p:spPr>
          <a:xfrm>
            <a:off x="5076155" y="310718"/>
            <a:ext cx="229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CoreInjection</a:t>
            </a:r>
            <a:r>
              <a:rPr lang="en-US" dirty="0"/>
              <a:t>=Default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343BBB-EFCB-468E-843B-8FDDAB330DC5}"/>
              </a:ext>
            </a:extLst>
          </p:cNvPr>
          <p:cNvSpPr>
            <a:spLocks noChangeAspect="1"/>
          </p:cNvSpPr>
          <p:nvPr/>
        </p:nvSpPr>
        <p:spPr>
          <a:xfrm>
            <a:off x="2925790" y="5917269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C3E647-A004-4B08-85DA-8430D6A5DB76}"/>
              </a:ext>
            </a:extLst>
          </p:cNvPr>
          <p:cNvSpPr txBox="1"/>
          <p:nvPr/>
        </p:nvSpPr>
        <p:spPr>
          <a:xfrm>
            <a:off x="385641" y="0"/>
            <a:ext cx="257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=Formation</a:t>
            </a:r>
          </a:p>
        </p:txBody>
      </p:sp>
    </p:spTree>
    <p:extLst>
      <p:ext uri="{BB962C8B-B14F-4D97-AF65-F5344CB8AC3E}">
        <p14:creationId xmlns:p14="http://schemas.microsoft.com/office/powerpoint/2010/main" val="423042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4497589" y="572652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59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Name=Default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A4AEA-DF68-49EC-AF15-FAAFC1CF9583}"/>
              </a:ext>
            </a:extLst>
          </p:cNvPr>
          <p:cNvSpPr>
            <a:spLocks noChangeAspect="1"/>
          </p:cNvSpPr>
          <p:nvPr/>
        </p:nvSpPr>
        <p:spPr>
          <a:xfrm>
            <a:off x="3864329" y="6108270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AE84CA-4D4F-430A-8819-4CCA5ACB9A15}"/>
              </a:ext>
            </a:extLst>
          </p:cNvPr>
          <p:cNvSpPr>
            <a:spLocks noChangeAspect="1"/>
          </p:cNvSpPr>
          <p:nvPr/>
        </p:nvSpPr>
        <p:spPr>
          <a:xfrm>
            <a:off x="4539704" y="6108270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696784-3498-4ED5-8634-F87CAD88217F}"/>
              </a:ext>
            </a:extLst>
          </p:cNvPr>
          <p:cNvSpPr>
            <a:spLocks noChangeAspect="1"/>
          </p:cNvSpPr>
          <p:nvPr/>
        </p:nvSpPr>
        <p:spPr>
          <a:xfrm>
            <a:off x="5119203" y="6108270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3CF83B-23FA-4FDD-B630-534284876844}"/>
              </a:ext>
            </a:extLst>
          </p:cNvPr>
          <p:cNvSpPr>
            <a:spLocks noChangeAspect="1"/>
          </p:cNvSpPr>
          <p:nvPr/>
        </p:nvSpPr>
        <p:spPr>
          <a:xfrm>
            <a:off x="4129594" y="6482611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41B79C-4E4D-468A-8183-5EAAD5603C0D}"/>
              </a:ext>
            </a:extLst>
          </p:cNvPr>
          <p:cNvSpPr>
            <a:spLocks noChangeAspect="1"/>
          </p:cNvSpPr>
          <p:nvPr/>
        </p:nvSpPr>
        <p:spPr>
          <a:xfrm>
            <a:off x="4913670" y="6482611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AAF02-AAD5-4FB6-86A1-6B391911B146}"/>
              </a:ext>
            </a:extLst>
          </p:cNvPr>
          <p:cNvSpPr txBox="1"/>
          <p:nvPr/>
        </p:nvSpPr>
        <p:spPr>
          <a:xfrm>
            <a:off x="385641" y="0"/>
            <a:ext cx="245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/>
              <a:t>=Backfield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5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42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Core=Default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99903" y="3421213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208857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90354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81530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4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Front=Default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55339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8192157" y="2759170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A1D4A2-5021-45C2-BCD3-E5EE8B3C220B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7E149C-88C7-4262-80DA-54C7A5C00239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1569375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70</Words>
  <Application>Microsoft Office PowerPoint</Application>
  <PresentationFormat>On-screen Show (4:3)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Yeiter</dc:creator>
  <cp:lastModifiedBy>Michael Yeiter</cp:lastModifiedBy>
  <cp:revision>76</cp:revision>
  <dcterms:created xsi:type="dcterms:W3CDTF">2017-10-03T11:50:58Z</dcterms:created>
  <dcterms:modified xsi:type="dcterms:W3CDTF">2018-04-07T12:04:04Z</dcterms:modified>
</cp:coreProperties>
</file>