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79" r:id="rId4"/>
    <p:sldId id="275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30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Formation_Players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372852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Formation_Lines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1718547" y="199218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871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17DF8-A1B9-4078-8477-2A79701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336B63-966C-4B66-9B84-4EB032590201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3809089" y="243764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4665279" y="24466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465114" y="243014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228939" y="245110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936474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5242307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73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5006108-507D-4D25-9C0B-B360BE9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=Shell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98A155D-A472-4805-851B-BE47896C256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948225" y="384737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F0589A-F139-444D-B4B2-F9004EE083BD}"/>
              </a:ext>
            </a:extLst>
          </p:cNvPr>
          <p:cNvSpPr txBox="1"/>
          <p:nvPr/>
        </p:nvSpPr>
        <p:spPr>
          <a:xfrm>
            <a:off x="1664597" y="300764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72C9B-E912-42A8-AEAC-69725B5BF6EE}"/>
              </a:ext>
            </a:extLst>
          </p:cNvPr>
          <p:cNvSpPr txBox="1"/>
          <p:nvPr/>
        </p:nvSpPr>
        <p:spPr>
          <a:xfrm>
            <a:off x="2088070" y="390381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E3CFDA-A245-45D4-9E49-4858CA673882}"/>
              </a:ext>
            </a:extLst>
          </p:cNvPr>
          <p:cNvSpPr txBox="1"/>
          <p:nvPr/>
        </p:nvSpPr>
        <p:spPr>
          <a:xfrm>
            <a:off x="6236941" y="378528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A4F6-2990-42A7-BDBB-237C5744C659}"/>
              </a:ext>
            </a:extLst>
          </p:cNvPr>
          <p:cNvSpPr txBox="1"/>
          <p:nvPr/>
        </p:nvSpPr>
        <p:spPr>
          <a:xfrm>
            <a:off x="7789399" y="38314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07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81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116</cp:revision>
  <dcterms:created xsi:type="dcterms:W3CDTF">2017-10-03T11:50:58Z</dcterms:created>
  <dcterms:modified xsi:type="dcterms:W3CDTF">2018-04-20T13:27:28Z</dcterms:modified>
</cp:coreProperties>
</file>