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8" r:id="rId3"/>
    <p:sldId id="281" r:id="rId4"/>
    <p:sldId id="282" r:id="rId5"/>
    <p:sldId id="284" r:id="rId6"/>
    <p:sldId id="283" r:id="rId7"/>
    <p:sldId id="280" r:id="rId8"/>
    <p:sldId id="279" r:id="rId9"/>
    <p:sldId id="275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7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303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Formation_Players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AE84CA-4D4F-430A-8819-4CCA5ACB9A15}"/>
              </a:ext>
            </a:extLst>
          </p:cNvPr>
          <p:cNvSpPr>
            <a:spLocks noChangeAspect="1"/>
          </p:cNvSpPr>
          <p:nvPr/>
        </p:nvSpPr>
        <p:spPr>
          <a:xfrm>
            <a:off x="3728522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41B79C-4E4D-468A-8183-5EAAD5603C0D}"/>
              </a:ext>
            </a:extLst>
          </p:cNvPr>
          <p:cNvSpPr>
            <a:spLocks noChangeAspect="1"/>
          </p:cNvSpPr>
          <p:nvPr/>
        </p:nvSpPr>
        <p:spPr>
          <a:xfrm>
            <a:off x="904379" y="199817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28462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5079266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696784-3498-4ED5-8634-F87CAD88217F}"/>
              </a:ext>
            </a:extLst>
          </p:cNvPr>
          <p:cNvSpPr>
            <a:spLocks noChangeAspect="1"/>
          </p:cNvSpPr>
          <p:nvPr/>
        </p:nvSpPr>
        <p:spPr>
          <a:xfrm>
            <a:off x="7969096" y="223691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06585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C5006108-507D-4D25-9C0B-B360BE94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173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=Shell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98A155D-A472-4805-851B-BE47896C2562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E8C25-6CC2-4829-AE8C-AF0E2D1D03BD}"/>
              </a:ext>
            </a:extLst>
          </p:cNvPr>
          <p:cNvSpPr txBox="1"/>
          <p:nvPr/>
        </p:nvSpPr>
        <p:spPr>
          <a:xfrm>
            <a:off x="948225" y="3847372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F0589A-F139-444D-B4B2-F9004EE083BD}"/>
              </a:ext>
            </a:extLst>
          </p:cNvPr>
          <p:cNvSpPr txBox="1"/>
          <p:nvPr/>
        </p:nvSpPr>
        <p:spPr>
          <a:xfrm>
            <a:off x="1664597" y="300764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372C9B-E912-42A8-AEAC-69725B5BF6EE}"/>
              </a:ext>
            </a:extLst>
          </p:cNvPr>
          <p:cNvSpPr txBox="1"/>
          <p:nvPr/>
        </p:nvSpPr>
        <p:spPr>
          <a:xfrm>
            <a:off x="2088070" y="390381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E3CFDA-A245-45D4-9E49-4858CA673882}"/>
              </a:ext>
            </a:extLst>
          </p:cNvPr>
          <p:cNvSpPr txBox="1"/>
          <p:nvPr/>
        </p:nvSpPr>
        <p:spPr>
          <a:xfrm>
            <a:off x="6236941" y="378528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40A4F6-2990-42A7-BDBB-237C5744C659}"/>
              </a:ext>
            </a:extLst>
          </p:cNvPr>
          <p:cNvSpPr txBox="1"/>
          <p:nvPr/>
        </p:nvSpPr>
        <p:spPr>
          <a:xfrm>
            <a:off x="7789399" y="3831417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076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207830" y="1029317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3909819" y="1048459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85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Formation_Lines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1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178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=Front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EC460-4B0E-452D-937C-529CBF31AD97}"/>
              </a:ext>
            </a:extLst>
          </p:cNvPr>
          <p:cNvSpPr txBox="1"/>
          <p:nvPr/>
        </p:nvSpPr>
        <p:spPr>
          <a:xfrm>
            <a:off x="4176644" y="243764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2567DD-0047-4547-9D1F-02B2433B9F2C}"/>
              </a:ext>
            </a:extLst>
          </p:cNvPr>
          <p:cNvSpPr txBox="1"/>
          <p:nvPr/>
        </p:nvSpPr>
        <p:spPr>
          <a:xfrm>
            <a:off x="5032834" y="244665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01C046-DF55-42FF-A376-F7E1A9F5CF89}"/>
              </a:ext>
            </a:extLst>
          </p:cNvPr>
          <p:cNvSpPr txBox="1"/>
          <p:nvPr/>
        </p:nvSpPr>
        <p:spPr>
          <a:xfrm>
            <a:off x="5518902" y="243014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E8C25-6CC2-4829-AE8C-AF0E2D1D03BD}"/>
              </a:ext>
            </a:extLst>
          </p:cNvPr>
          <p:cNvSpPr txBox="1"/>
          <p:nvPr/>
        </p:nvSpPr>
        <p:spPr>
          <a:xfrm>
            <a:off x="3372375" y="245110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9B5B05-2B92-41EB-91E8-B690CE90C5FB}"/>
              </a:ext>
            </a:extLst>
          </p:cNvPr>
          <p:cNvSpPr txBox="1"/>
          <p:nvPr/>
        </p:nvSpPr>
        <p:spPr>
          <a:xfrm>
            <a:off x="3577885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10763B-241B-4FC4-AD75-BAB96CEA86E3}"/>
              </a:ext>
            </a:extLst>
          </p:cNvPr>
          <p:cNvSpPr txBox="1"/>
          <p:nvPr/>
        </p:nvSpPr>
        <p:spPr>
          <a:xfrm>
            <a:off x="4677530" y="300764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DBE90C-F73D-4677-B226-F587CF1F2F12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300544-5640-4782-9E42-51DDF8D2F8C3}"/>
              </a:ext>
            </a:extLst>
          </p:cNvPr>
          <p:cNvSpPr txBox="1"/>
          <p:nvPr/>
        </p:nvSpPr>
        <p:spPr>
          <a:xfrm>
            <a:off x="5841746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9021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11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Shell_Str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10763B-241B-4FC4-AD75-BAB96CEA86E3}"/>
              </a:ext>
            </a:extLst>
          </p:cNvPr>
          <p:cNvSpPr txBox="1"/>
          <p:nvPr/>
        </p:nvSpPr>
        <p:spPr>
          <a:xfrm>
            <a:off x="7828513" y="37517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DBE90C-F73D-4677-B226-F587CF1F2F12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300544-5640-4782-9E42-51DDF8D2F8C3}"/>
              </a:ext>
            </a:extLst>
          </p:cNvPr>
          <p:cNvSpPr txBox="1"/>
          <p:nvPr/>
        </p:nvSpPr>
        <p:spPr>
          <a:xfrm>
            <a:off x="7204537" y="29673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BCCFC-3E7F-4B05-8410-595B3E7F60EF}"/>
              </a:ext>
            </a:extLst>
          </p:cNvPr>
          <p:cNvSpPr txBox="1"/>
          <p:nvPr/>
        </p:nvSpPr>
        <p:spPr>
          <a:xfrm>
            <a:off x="6719710" y="38804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416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1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Shell_Wk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10763B-241B-4FC4-AD75-BAB96CEA86E3}"/>
              </a:ext>
            </a:extLst>
          </p:cNvPr>
          <p:cNvSpPr txBox="1"/>
          <p:nvPr/>
        </p:nvSpPr>
        <p:spPr>
          <a:xfrm>
            <a:off x="7828513" y="37517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DBE90C-F73D-4677-B226-F587CF1F2F12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BCCFC-3E7F-4B05-8410-595B3E7F60EF}"/>
              </a:ext>
            </a:extLst>
          </p:cNvPr>
          <p:cNvSpPr txBox="1"/>
          <p:nvPr/>
        </p:nvSpPr>
        <p:spPr>
          <a:xfrm>
            <a:off x="6719710" y="38804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97002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017DF8-A1B9-4078-8477-2A797017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173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=Shell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336B63-966C-4B66-9B84-4EB032590201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10763B-241B-4FC4-AD75-BAB96CEA86E3}"/>
              </a:ext>
            </a:extLst>
          </p:cNvPr>
          <p:cNvSpPr txBox="1"/>
          <p:nvPr/>
        </p:nvSpPr>
        <p:spPr>
          <a:xfrm>
            <a:off x="7828513" y="37517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DBE90C-F73D-4677-B226-F587CF1F2F12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300544-5640-4782-9E42-51DDF8D2F8C3}"/>
              </a:ext>
            </a:extLst>
          </p:cNvPr>
          <p:cNvSpPr txBox="1"/>
          <p:nvPr/>
        </p:nvSpPr>
        <p:spPr>
          <a:xfrm>
            <a:off x="7204537" y="29673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BCCFC-3E7F-4B05-8410-595B3E7F60EF}"/>
              </a:ext>
            </a:extLst>
          </p:cNvPr>
          <p:cNvSpPr txBox="1"/>
          <p:nvPr/>
        </p:nvSpPr>
        <p:spPr>
          <a:xfrm>
            <a:off x="6719710" y="38804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1297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017DF8-A1B9-4078-8477-2A797017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178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=Front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336B63-966C-4B66-9B84-4EB032590201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EC460-4B0E-452D-937C-529CBF31AD97}"/>
              </a:ext>
            </a:extLst>
          </p:cNvPr>
          <p:cNvSpPr txBox="1"/>
          <p:nvPr/>
        </p:nvSpPr>
        <p:spPr>
          <a:xfrm>
            <a:off x="4176644" y="243764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2567DD-0047-4547-9D1F-02B2433B9F2C}"/>
              </a:ext>
            </a:extLst>
          </p:cNvPr>
          <p:cNvSpPr txBox="1"/>
          <p:nvPr/>
        </p:nvSpPr>
        <p:spPr>
          <a:xfrm>
            <a:off x="5032834" y="244665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01C046-DF55-42FF-A376-F7E1A9F5CF89}"/>
              </a:ext>
            </a:extLst>
          </p:cNvPr>
          <p:cNvSpPr txBox="1"/>
          <p:nvPr/>
        </p:nvSpPr>
        <p:spPr>
          <a:xfrm>
            <a:off x="5518902" y="243014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E8C25-6CC2-4829-AE8C-AF0E2D1D03BD}"/>
              </a:ext>
            </a:extLst>
          </p:cNvPr>
          <p:cNvSpPr txBox="1"/>
          <p:nvPr/>
        </p:nvSpPr>
        <p:spPr>
          <a:xfrm>
            <a:off x="3372375" y="245110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9B5B05-2B92-41EB-91E8-B690CE90C5FB}"/>
              </a:ext>
            </a:extLst>
          </p:cNvPr>
          <p:cNvSpPr txBox="1"/>
          <p:nvPr/>
        </p:nvSpPr>
        <p:spPr>
          <a:xfrm>
            <a:off x="3577885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10763B-241B-4FC4-AD75-BAB96CEA86E3}"/>
              </a:ext>
            </a:extLst>
          </p:cNvPr>
          <p:cNvSpPr txBox="1"/>
          <p:nvPr/>
        </p:nvSpPr>
        <p:spPr>
          <a:xfrm>
            <a:off x="4677530" y="300764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DBE90C-F73D-4677-B226-F587CF1F2F12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300544-5640-4782-9E42-51DDF8D2F8C3}"/>
              </a:ext>
            </a:extLst>
          </p:cNvPr>
          <p:cNvSpPr txBox="1"/>
          <p:nvPr/>
        </p:nvSpPr>
        <p:spPr>
          <a:xfrm>
            <a:off x="5841746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4584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7DA85D94-D37F-48F1-BC2C-59DBFC93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207830" y="1029317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3909819" y="1048459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=Formation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7AE84CA-4D4F-430A-8819-4CCA5ACB9A15}"/>
              </a:ext>
            </a:extLst>
          </p:cNvPr>
          <p:cNvSpPr>
            <a:spLocks noChangeAspect="1"/>
          </p:cNvSpPr>
          <p:nvPr/>
        </p:nvSpPr>
        <p:spPr>
          <a:xfrm>
            <a:off x="1718547" y="199218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41B79C-4E4D-468A-8183-5EAAD5603C0D}"/>
              </a:ext>
            </a:extLst>
          </p:cNvPr>
          <p:cNvSpPr>
            <a:spLocks noChangeAspect="1"/>
          </p:cNvSpPr>
          <p:nvPr/>
        </p:nvSpPr>
        <p:spPr>
          <a:xfrm>
            <a:off x="904379" y="199817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28462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5079266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696784-3498-4ED5-8634-F87CAD88217F}"/>
              </a:ext>
            </a:extLst>
          </p:cNvPr>
          <p:cNvSpPr>
            <a:spLocks noChangeAspect="1"/>
          </p:cNvSpPr>
          <p:nvPr/>
        </p:nvSpPr>
        <p:spPr>
          <a:xfrm>
            <a:off x="7969096" y="223691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8715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017DF8-A1B9-4078-8477-2A797017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178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=Front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336B63-966C-4B66-9B84-4EB032590201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EC460-4B0E-452D-937C-529CBF31AD97}"/>
              </a:ext>
            </a:extLst>
          </p:cNvPr>
          <p:cNvSpPr txBox="1"/>
          <p:nvPr/>
        </p:nvSpPr>
        <p:spPr>
          <a:xfrm>
            <a:off x="3809089" y="2437644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2567DD-0047-4547-9D1F-02B2433B9F2C}"/>
              </a:ext>
            </a:extLst>
          </p:cNvPr>
          <p:cNvSpPr txBox="1"/>
          <p:nvPr/>
        </p:nvSpPr>
        <p:spPr>
          <a:xfrm>
            <a:off x="4665279" y="244665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01C046-DF55-42FF-A376-F7E1A9F5CF89}"/>
              </a:ext>
            </a:extLst>
          </p:cNvPr>
          <p:cNvSpPr txBox="1"/>
          <p:nvPr/>
        </p:nvSpPr>
        <p:spPr>
          <a:xfrm>
            <a:off x="5465114" y="243014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E8C25-6CC2-4829-AE8C-AF0E2D1D03BD}"/>
              </a:ext>
            </a:extLst>
          </p:cNvPr>
          <p:cNvSpPr txBox="1"/>
          <p:nvPr/>
        </p:nvSpPr>
        <p:spPr>
          <a:xfrm>
            <a:off x="3228939" y="2451102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9B5B05-2B92-41EB-91E8-B690CE90C5FB}"/>
              </a:ext>
            </a:extLst>
          </p:cNvPr>
          <p:cNvSpPr txBox="1"/>
          <p:nvPr/>
        </p:nvSpPr>
        <p:spPr>
          <a:xfrm>
            <a:off x="3936474" y="300764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10763B-241B-4FC4-AD75-BAB96CEA86E3}"/>
              </a:ext>
            </a:extLst>
          </p:cNvPr>
          <p:cNvSpPr txBox="1"/>
          <p:nvPr/>
        </p:nvSpPr>
        <p:spPr>
          <a:xfrm>
            <a:off x="5242307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DBE90C-F73D-4677-B226-F587CF1F2F12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737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172</Words>
  <Application>Microsoft Office PowerPoint</Application>
  <PresentationFormat>On-screen Show (4:3)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Michael Yeiter</cp:lastModifiedBy>
  <cp:revision>122</cp:revision>
  <dcterms:created xsi:type="dcterms:W3CDTF">2017-10-03T11:50:58Z</dcterms:created>
  <dcterms:modified xsi:type="dcterms:W3CDTF">2018-04-21T11:50:09Z</dcterms:modified>
</cp:coreProperties>
</file>