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78" r:id="rId3"/>
    <p:sldId id="281" r:id="rId4"/>
    <p:sldId id="285" r:id="rId5"/>
    <p:sldId id="282" r:id="rId6"/>
    <p:sldId id="284" r:id="rId7"/>
    <p:sldId id="279" r:id="rId8"/>
    <p:sldId id="290" r:id="rId9"/>
    <p:sldId id="286" r:id="rId10"/>
    <p:sldId id="287" r:id="rId11"/>
    <p:sldId id="288" r:id="rId12"/>
    <p:sldId id="289" r:id="rId13"/>
    <p:sldId id="291" r:id="rId14"/>
    <p:sldId id="292" r:id="rId15"/>
    <p:sldId id="29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07" autoAdjust="0"/>
  </p:normalViewPr>
  <p:slideViewPr>
    <p:cSldViewPr snapToGrid="0">
      <p:cViewPr varScale="1">
        <p:scale>
          <a:sx n="107" d="100"/>
          <a:sy n="107" d="100"/>
        </p:scale>
        <p:origin x="17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2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20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2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4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64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1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98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1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11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6708-12E5-46C2-9039-F0433A84E3BE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2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26708-12E5-46C2-9039-F0433A84E3BE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F177D-42DA-4682-9254-66DBFADB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8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7C1B33B-9A9D-415B-AE9C-B305F011AE4F}"/>
              </a:ext>
            </a:extLst>
          </p:cNvPr>
          <p:cNvSpPr>
            <a:spLocks noChangeAspect="1"/>
          </p:cNvSpPr>
          <p:nvPr/>
        </p:nvSpPr>
        <p:spPr>
          <a:xfrm>
            <a:off x="4428464" y="2236912"/>
            <a:ext cx="265263" cy="1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013C909-B2E1-4AB1-B2A0-8B5CECBDFB02}"/>
              </a:ext>
            </a:extLst>
          </p:cNvPr>
          <p:cNvSpPr>
            <a:spLocks noChangeAspect="1"/>
          </p:cNvSpPr>
          <p:nvPr/>
        </p:nvSpPr>
        <p:spPr>
          <a:xfrm>
            <a:off x="4017679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FB4357D-8F8C-47D2-A995-F881460E3FDB}"/>
              </a:ext>
            </a:extLst>
          </p:cNvPr>
          <p:cNvSpPr>
            <a:spLocks noChangeAspect="1"/>
          </p:cNvSpPr>
          <p:nvPr/>
        </p:nvSpPr>
        <p:spPr>
          <a:xfrm>
            <a:off x="4851375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B7AB0B9-61DD-42A5-82B1-FDC50C19CBD6}"/>
              </a:ext>
            </a:extLst>
          </p:cNvPr>
          <p:cNvSpPr>
            <a:spLocks noChangeAspect="1"/>
          </p:cNvSpPr>
          <p:nvPr/>
        </p:nvSpPr>
        <p:spPr>
          <a:xfrm>
            <a:off x="5305780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AD4EA7-59CB-425A-BAAB-EA56A9A9B2DF}"/>
              </a:ext>
            </a:extLst>
          </p:cNvPr>
          <p:cNvSpPr>
            <a:spLocks noChangeAspect="1"/>
          </p:cNvSpPr>
          <p:nvPr/>
        </p:nvSpPr>
        <p:spPr>
          <a:xfrm>
            <a:off x="3573434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8F4799-27F1-41D6-B3B8-0827BDE3EC72}"/>
              </a:ext>
            </a:extLst>
          </p:cNvPr>
          <p:cNvSpPr txBox="1"/>
          <p:nvPr/>
        </p:nvSpPr>
        <p:spPr>
          <a:xfrm>
            <a:off x="228887" y="319512"/>
            <a:ext cx="303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DefaultFor</a:t>
            </a:r>
            <a:r>
              <a:rPr lang="en-US" dirty="0"/>
              <a:t>=</a:t>
            </a:r>
            <a:r>
              <a:rPr lang="en-US" dirty="0" err="1"/>
              <a:t>Formation_Players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81A3E1-7E69-41E7-B831-7D403BECCAEE}"/>
              </a:ext>
            </a:extLst>
          </p:cNvPr>
          <p:cNvSpPr txBox="1"/>
          <p:nvPr/>
        </p:nvSpPr>
        <p:spPr>
          <a:xfrm>
            <a:off x="212825" y="41964"/>
            <a:ext cx="2292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=Default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7AE84CA-4D4F-430A-8819-4CCA5ACB9A15}"/>
              </a:ext>
            </a:extLst>
          </p:cNvPr>
          <p:cNvSpPr>
            <a:spLocks noChangeAspect="1"/>
          </p:cNvSpPr>
          <p:nvPr/>
        </p:nvSpPr>
        <p:spPr>
          <a:xfrm>
            <a:off x="3728522" y="164706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841B79C-4E4D-468A-8183-5EAAD5603C0D}"/>
              </a:ext>
            </a:extLst>
          </p:cNvPr>
          <p:cNvSpPr>
            <a:spLocks noChangeAspect="1"/>
          </p:cNvSpPr>
          <p:nvPr/>
        </p:nvSpPr>
        <p:spPr>
          <a:xfrm>
            <a:off x="904379" y="1998175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89BA8C-0E26-4F3F-8CF7-B18F6ADC2A52}"/>
              </a:ext>
            </a:extLst>
          </p:cNvPr>
          <p:cNvSpPr>
            <a:spLocks noChangeAspect="1"/>
          </p:cNvSpPr>
          <p:nvPr/>
        </p:nvSpPr>
        <p:spPr>
          <a:xfrm>
            <a:off x="4428462" y="164706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E4A4AEA-DF68-49EC-AF15-FAAFC1CF9583}"/>
              </a:ext>
            </a:extLst>
          </p:cNvPr>
          <p:cNvSpPr>
            <a:spLocks noChangeAspect="1"/>
          </p:cNvSpPr>
          <p:nvPr/>
        </p:nvSpPr>
        <p:spPr>
          <a:xfrm>
            <a:off x="5079266" y="164706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2696784-3498-4ED5-8634-F87CAD88217F}"/>
              </a:ext>
            </a:extLst>
          </p:cNvPr>
          <p:cNvSpPr>
            <a:spLocks noChangeAspect="1"/>
          </p:cNvSpPr>
          <p:nvPr/>
        </p:nvSpPr>
        <p:spPr>
          <a:xfrm>
            <a:off x="7969096" y="2236912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3CF83B-23FA-4FDD-B630-534284876844}"/>
              </a:ext>
            </a:extLst>
          </p:cNvPr>
          <p:cNvSpPr>
            <a:spLocks noChangeAspect="1"/>
          </p:cNvSpPr>
          <p:nvPr/>
        </p:nvSpPr>
        <p:spPr>
          <a:xfrm>
            <a:off x="3147936" y="222611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065850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>
            <a:extLst>
              <a:ext uri="{FF2B5EF4-FFF2-40B4-BE49-F238E27FC236}">
                <a16:creationId xmlns:a16="http://schemas.microsoft.com/office/drawing/2014/main" id="{7DA85D94-D37F-48F1-BC2C-59DBFC930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2" y="2455233"/>
            <a:ext cx="9074616" cy="386099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7C1B33B-9A9D-415B-AE9C-B305F011AE4F}"/>
              </a:ext>
            </a:extLst>
          </p:cNvPr>
          <p:cNvSpPr>
            <a:spLocks noChangeAspect="1"/>
          </p:cNvSpPr>
          <p:nvPr/>
        </p:nvSpPr>
        <p:spPr>
          <a:xfrm>
            <a:off x="4428464" y="2236912"/>
            <a:ext cx="265263" cy="1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013C909-B2E1-4AB1-B2A0-8B5CECBDFB02}"/>
              </a:ext>
            </a:extLst>
          </p:cNvPr>
          <p:cNvSpPr>
            <a:spLocks noChangeAspect="1"/>
          </p:cNvSpPr>
          <p:nvPr/>
        </p:nvSpPr>
        <p:spPr>
          <a:xfrm>
            <a:off x="4017679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FB4357D-8F8C-47D2-A995-F881460E3FDB}"/>
              </a:ext>
            </a:extLst>
          </p:cNvPr>
          <p:cNvSpPr>
            <a:spLocks noChangeAspect="1"/>
          </p:cNvSpPr>
          <p:nvPr/>
        </p:nvSpPr>
        <p:spPr>
          <a:xfrm>
            <a:off x="4851375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B7AB0B9-61DD-42A5-82B1-FDC50C19CBD6}"/>
              </a:ext>
            </a:extLst>
          </p:cNvPr>
          <p:cNvSpPr>
            <a:spLocks noChangeAspect="1"/>
          </p:cNvSpPr>
          <p:nvPr/>
        </p:nvSpPr>
        <p:spPr>
          <a:xfrm>
            <a:off x="5305780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AD4EA7-59CB-425A-BAAB-EA56A9A9B2DF}"/>
              </a:ext>
            </a:extLst>
          </p:cNvPr>
          <p:cNvSpPr>
            <a:spLocks noChangeAspect="1"/>
          </p:cNvSpPr>
          <p:nvPr/>
        </p:nvSpPr>
        <p:spPr>
          <a:xfrm>
            <a:off x="3573434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EC7B01-C95D-446B-86CF-863B18F5AB5B}"/>
              </a:ext>
            </a:extLst>
          </p:cNvPr>
          <p:cNvCxnSpPr>
            <a:cxnSpLocks/>
          </p:cNvCxnSpPr>
          <p:nvPr/>
        </p:nvCxnSpPr>
        <p:spPr>
          <a:xfrm flipH="1">
            <a:off x="159595" y="1308102"/>
            <a:ext cx="8637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EB5DBF-9C15-40E6-9C65-ABE5FDFD472A}"/>
              </a:ext>
            </a:extLst>
          </p:cNvPr>
          <p:cNvCxnSpPr>
            <a:cxnSpLocks/>
          </p:cNvCxnSpPr>
          <p:nvPr/>
        </p:nvCxnSpPr>
        <p:spPr>
          <a:xfrm flipH="1">
            <a:off x="159595" y="1753326"/>
            <a:ext cx="8637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C5EE44-85F4-44D0-9DFA-7AE59239EAD0}"/>
              </a:ext>
            </a:extLst>
          </p:cNvPr>
          <p:cNvCxnSpPr>
            <a:cxnSpLocks/>
          </p:cNvCxnSpPr>
          <p:nvPr/>
        </p:nvCxnSpPr>
        <p:spPr>
          <a:xfrm>
            <a:off x="5207830" y="1029317"/>
            <a:ext cx="0" cy="2000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FFEA17C-50FF-4426-AE85-F2527EDEBC89}"/>
              </a:ext>
            </a:extLst>
          </p:cNvPr>
          <p:cNvCxnSpPr>
            <a:cxnSpLocks/>
          </p:cNvCxnSpPr>
          <p:nvPr/>
        </p:nvCxnSpPr>
        <p:spPr>
          <a:xfrm>
            <a:off x="3909819" y="1048459"/>
            <a:ext cx="0" cy="2000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4971B96-589B-4B65-A9F4-86E72142DC00}"/>
              </a:ext>
            </a:extLst>
          </p:cNvPr>
          <p:cNvCxnSpPr>
            <a:cxnSpLocks/>
          </p:cNvCxnSpPr>
          <p:nvPr/>
        </p:nvCxnSpPr>
        <p:spPr>
          <a:xfrm flipH="1">
            <a:off x="159595" y="2218715"/>
            <a:ext cx="8637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A8F4799-27F1-41D6-B3B8-0827BDE3EC72}"/>
              </a:ext>
            </a:extLst>
          </p:cNvPr>
          <p:cNvSpPr txBox="1"/>
          <p:nvPr/>
        </p:nvSpPr>
        <p:spPr>
          <a:xfrm>
            <a:off x="228887" y="319512"/>
            <a:ext cx="2552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DefaultFor</a:t>
            </a:r>
            <a:r>
              <a:rPr lang="en-US" dirty="0"/>
              <a:t>=Something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81A3E1-7E69-41E7-B831-7D403BECCAEE}"/>
              </a:ext>
            </a:extLst>
          </p:cNvPr>
          <p:cNvSpPr txBox="1"/>
          <p:nvPr/>
        </p:nvSpPr>
        <p:spPr>
          <a:xfrm>
            <a:off x="212825" y="41964"/>
            <a:ext cx="2573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=Alignment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6AAAFFE-740E-4AB6-9B7F-81C6C406FB63}"/>
              </a:ext>
            </a:extLst>
          </p:cNvPr>
          <p:cNvCxnSpPr/>
          <p:nvPr/>
        </p:nvCxnSpPr>
        <p:spPr>
          <a:xfrm>
            <a:off x="1034113" y="1029317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93B0CEF-6588-4585-BDC2-FEBBEF8DBA3C}"/>
              </a:ext>
            </a:extLst>
          </p:cNvPr>
          <p:cNvCxnSpPr/>
          <p:nvPr/>
        </p:nvCxnSpPr>
        <p:spPr>
          <a:xfrm>
            <a:off x="8089419" y="1112082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AE7B122-E63E-4553-A63E-6B43EC77728D}"/>
              </a:ext>
            </a:extLst>
          </p:cNvPr>
          <p:cNvCxnSpPr/>
          <p:nvPr/>
        </p:nvCxnSpPr>
        <p:spPr>
          <a:xfrm>
            <a:off x="2659516" y="1061128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A4CA6BB-FAB2-443C-AE1E-DACB6A26C273}"/>
              </a:ext>
            </a:extLst>
          </p:cNvPr>
          <p:cNvCxnSpPr/>
          <p:nvPr/>
        </p:nvCxnSpPr>
        <p:spPr>
          <a:xfrm flipV="1">
            <a:off x="1847929" y="997505"/>
            <a:ext cx="0" cy="3517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32BA220-95AE-4961-ABE6-863A76947433}"/>
              </a:ext>
            </a:extLst>
          </p:cNvPr>
          <p:cNvCxnSpPr/>
          <p:nvPr/>
        </p:nvCxnSpPr>
        <p:spPr>
          <a:xfrm flipV="1">
            <a:off x="7272255" y="1092940"/>
            <a:ext cx="0" cy="3517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8E34CE1-6A8A-49BF-B278-D6BD09257B44}"/>
              </a:ext>
            </a:extLst>
          </p:cNvPr>
          <p:cNvCxnSpPr>
            <a:cxnSpLocks/>
          </p:cNvCxnSpPr>
          <p:nvPr/>
        </p:nvCxnSpPr>
        <p:spPr>
          <a:xfrm flipV="1">
            <a:off x="6874912" y="1061128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CB51C8B-79F9-484D-A8B7-69D90044D6CF}"/>
              </a:ext>
            </a:extLst>
          </p:cNvPr>
          <p:cNvCxnSpPr/>
          <p:nvPr/>
        </p:nvCxnSpPr>
        <p:spPr>
          <a:xfrm flipV="1">
            <a:off x="4560092" y="1048459"/>
            <a:ext cx="0" cy="3517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D7F9123-C99E-4172-A619-507E5C0438DC}"/>
              </a:ext>
            </a:extLst>
          </p:cNvPr>
          <p:cNvCxnSpPr/>
          <p:nvPr/>
        </p:nvCxnSpPr>
        <p:spPr>
          <a:xfrm>
            <a:off x="6472576" y="1092940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FD7D10F-A8EA-41FD-88C4-92C39D087C54}"/>
              </a:ext>
            </a:extLst>
          </p:cNvPr>
          <p:cNvCxnSpPr>
            <a:cxnSpLocks/>
          </p:cNvCxnSpPr>
          <p:nvPr/>
        </p:nvCxnSpPr>
        <p:spPr>
          <a:xfrm flipV="1">
            <a:off x="7674591" y="1103927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9A45149-3490-4857-B5E8-0AF9D7FDC51F}"/>
              </a:ext>
            </a:extLst>
          </p:cNvPr>
          <p:cNvCxnSpPr>
            <a:cxnSpLocks/>
          </p:cNvCxnSpPr>
          <p:nvPr/>
        </p:nvCxnSpPr>
        <p:spPr>
          <a:xfrm flipV="1">
            <a:off x="2257180" y="997505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9FE7BB8-0366-43F8-868B-2AF1ADDC1F59}"/>
              </a:ext>
            </a:extLst>
          </p:cNvPr>
          <p:cNvCxnSpPr>
            <a:cxnSpLocks/>
          </p:cNvCxnSpPr>
          <p:nvPr/>
        </p:nvCxnSpPr>
        <p:spPr>
          <a:xfrm flipV="1">
            <a:off x="1445593" y="997504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853CF83B-23FA-4FDD-B630-534284876844}"/>
              </a:ext>
            </a:extLst>
          </p:cNvPr>
          <p:cNvSpPr>
            <a:spLocks noChangeAspect="1"/>
          </p:cNvSpPr>
          <p:nvPr/>
        </p:nvSpPr>
        <p:spPr>
          <a:xfrm>
            <a:off x="3147936" y="222611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EA1C915-60DC-4FD7-A747-B6D228A8ABC9}"/>
              </a:ext>
            </a:extLst>
          </p:cNvPr>
          <p:cNvSpPr txBox="1"/>
          <p:nvPr/>
        </p:nvSpPr>
        <p:spPr>
          <a:xfrm>
            <a:off x="4176644" y="2437644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0C25867-6B45-45C0-BCB2-CE8A11580A1C}"/>
              </a:ext>
            </a:extLst>
          </p:cNvPr>
          <p:cNvSpPr txBox="1"/>
          <p:nvPr/>
        </p:nvSpPr>
        <p:spPr>
          <a:xfrm>
            <a:off x="5032834" y="2446656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8D3B82F-E8B1-4E8E-AD16-B991BC1D3BE7}"/>
              </a:ext>
            </a:extLst>
          </p:cNvPr>
          <p:cNvSpPr txBox="1"/>
          <p:nvPr/>
        </p:nvSpPr>
        <p:spPr>
          <a:xfrm>
            <a:off x="5518902" y="2430146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2B8597C-BEF2-436C-B1BE-E95E4874768B}"/>
              </a:ext>
            </a:extLst>
          </p:cNvPr>
          <p:cNvSpPr txBox="1"/>
          <p:nvPr/>
        </p:nvSpPr>
        <p:spPr>
          <a:xfrm>
            <a:off x="3372375" y="2451102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AEB5E3B-2C04-4517-86D5-C6F17C3E98BC}"/>
              </a:ext>
            </a:extLst>
          </p:cNvPr>
          <p:cNvSpPr txBox="1"/>
          <p:nvPr/>
        </p:nvSpPr>
        <p:spPr>
          <a:xfrm>
            <a:off x="3577885" y="300764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9D3B7D8-27E9-4AD9-B482-D768BA20D329}"/>
              </a:ext>
            </a:extLst>
          </p:cNvPr>
          <p:cNvSpPr txBox="1"/>
          <p:nvPr/>
        </p:nvSpPr>
        <p:spPr>
          <a:xfrm>
            <a:off x="4677530" y="3007644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558F5A0-C6B3-4E5E-8B1E-6C4C4D8A3AE4}"/>
              </a:ext>
            </a:extLst>
          </p:cNvPr>
          <p:cNvSpPr txBox="1"/>
          <p:nvPr/>
        </p:nvSpPr>
        <p:spPr>
          <a:xfrm>
            <a:off x="5841746" y="300764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2404A5F-3CFD-40F7-A0FA-F810E7A69F47}"/>
              </a:ext>
            </a:extLst>
          </p:cNvPr>
          <p:cNvSpPr>
            <a:spLocks noChangeAspect="1"/>
          </p:cNvSpPr>
          <p:nvPr/>
        </p:nvSpPr>
        <p:spPr>
          <a:xfrm>
            <a:off x="5756545" y="222611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067486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>
            <a:extLst>
              <a:ext uri="{FF2B5EF4-FFF2-40B4-BE49-F238E27FC236}">
                <a16:creationId xmlns:a16="http://schemas.microsoft.com/office/drawing/2014/main" id="{7DA85D94-D37F-48F1-BC2C-59DBFC930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2" y="2455233"/>
            <a:ext cx="9074616" cy="386099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7C1B33B-9A9D-415B-AE9C-B305F011AE4F}"/>
              </a:ext>
            </a:extLst>
          </p:cNvPr>
          <p:cNvSpPr>
            <a:spLocks noChangeAspect="1"/>
          </p:cNvSpPr>
          <p:nvPr/>
        </p:nvSpPr>
        <p:spPr>
          <a:xfrm>
            <a:off x="4428464" y="2236912"/>
            <a:ext cx="265263" cy="1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013C909-B2E1-4AB1-B2A0-8B5CECBDFB02}"/>
              </a:ext>
            </a:extLst>
          </p:cNvPr>
          <p:cNvSpPr>
            <a:spLocks noChangeAspect="1"/>
          </p:cNvSpPr>
          <p:nvPr/>
        </p:nvSpPr>
        <p:spPr>
          <a:xfrm>
            <a:off x="4017679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FB4357D-8F8C-47D2-A995-F881460E3FDB}"/>
              </a:ext>
            </a:extLst>
          </p:cNvPr>
          <p:cNvSpPr>
            <a:spLocks noChangeAspect="1"/>
          </p:cNvSpPr>
          <p:nvPr/>
        </p:nvSpPr>
        <p:spPr>
          <a:xfrm>
            <a:off x="4851375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B7AB0B9-61DD-42A5-82B1-FDC50C19CBD6}"/>
              </a:ext>
            </a:extLst>
          </p:cNvPr>
          <p:cNvSpPr>
            <a:spLocks noChangeAspect="1"/>
          </p:cNvSpPr>
          <p:nvPr/>
        </p:nvSpPr>
        <p:spPr>
          <a:xfrm>
            <a:off x="5305780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AD4EA7-59CB-425A-BAAB-EA56A9A9B2DF}"/>
              </a:ext>
            </a:extLst>
          </p:cNvPr>
          <p:cNvSpPr>
            <a:spLocks noChangeAspect="1"/>
          </p:cNvSpPr>
          <p:nvPr/>
        </p:nvSpPr>
        <p:spPr>
          <a:xfrm>
            <a:off x="3573434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EC7B01-C95D-446B-86CF-863B18F5AB5B}"/>
              </a:ext>
            </a:extLst>
          </p:cNvPr>
          <p:cNvCxnSpPr>
            <a:cxnSpLocks/>
          </p:cNvCxnSpPr>
          <p:nvPr/>
        </p:nvCxnSpPr>
        <p:spPr>
          <a:xfrm flipH="1">
            <a:off x="159595" y="1308102"/>
            <a:ext cx="8637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EB5DBF-9C15-40E6-9C65-ABE5FDFD472A}"/>
              </a:ext>
            </a:extLst>
          </p:cNvPr>
          <p:cNvCxnSpPr>
            <a:cxnSpLocks/>
          </p:cNvCxnSpPr>
          <p:nvPr/>
        </p:nvCxnSpPr>
        <p:spPr>
          <a:xfrm flipH="1">
            <a:off x="159595" y="1753326"/>
            <a:ext cx="8637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C5EE44-85F4-44D0-9DFA-7AE59239EAD0}"/>
              </a:ext>
            </a:extLst>
          </p:cNvPr>
          <p:cNvCxnSpPr>
            <a:cxnSpLocks/>
          </p:cNvCxnSpPr>
          <p:nvPr/>
        </p:nvCxnSpPr>
        <p:spPr>
          <a:xfrm>
            <a:off x="5207830" y="1029317"/>
            <a:ext cx="0" cy="2000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FFEA17C-50FF-4426-AE85-F2527EDEBC89}"/>
              </a:ext>
            </a:extLst>
          </p:cNvPr>
          <p:cNvCxnSpPr>
            <a:cxnSpLocks/>
          </p:cNvCxnSpPr>
          <p:nvPr/>
        </p:nvCxnSpPr>
        <p:spPr>
          <a:xfrm>
            <a:off x="3909819" y="1048459"/>
            <a:ext cx="0" cy="2000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4971B96-589B-4B65-A9F4-86E72142DC00}"/>
              </a:ext>
            </a:extLst>
          </p:cNvPr>
          <p:cNvCxnSpPr>
            <a:cxnSpLocks/>
          </p:cNvCxnSpPr>
          <p:nvPr/>
        </p:nvCxnSpPr>
        <p:spPr>
          <a:xfrm flipH="1">
            <a:off x="159595" y="2218715"/>
            <a:ext cx="8637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A8F4799-27F1-41D6-B3B8-0827BDE3EC72}"/>
              </a:ext>
            </a:extLst>
          </p:cNvPr>
          <p:cNvSpPr txBox="1"/>
          <p:nvPr/>
        </p:nvSpPr>
        <p:spPr>
          <a:xfrm>
            <a:off x="228887" y="319512"/>
            <a:ext cx="2552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DefaultFor</a:t>
            </a:r>
            <a:r>
              <a:rPr lang="en-US" dirty="0"/>
              <a:t>=Something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81A3E1-7E69-41E7-B831-7D403BECCAEE}"/>
              </a:ext>
            </a:extLst>
          </p:cNvPr>
          <p:cNvSpPr txBox="1"/>
          <p:nvPr/>
        </p:nvSpPr>
        <p:spPr>
          <a:xfrm>
            <a:off x="212825" y="41964"/>
            <a:ext cx="2573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=Alignment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6AAAFFE-740E-4AB6-9B7F-81C6C406FB63}"/>
              </a:ext>
            </a:extLst>
          </p:cNvPr>
          <p:cNvCxnSpPr/>
          <p:nvPr/>
        </p:nvCxnSpPr>
        <p:spPr>
          <a:xfrm>
            <a:off x="1034113" y="1029317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93B0CEF-6588-4585-BDC2-FEBBEF8DBA3C}"/>
              </a:ext>
            </a:extLst>
          </p:cNvPr>
          <p:cNvCxnSpPr/>
          <p:nvPr/>
        </p:nvCxnSpPr>
        <p:spPr>
          <a:xfrm>
            <a:off x="8089419" y="1112082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AE7B122-E63E-4553-A63E-6B43EC77728D}"/>
              </a:ext>
            </a:extLst>
          </p:cNvPr>
          <p:cNvCxnSpPr/>
          <p:nvPr/>
        </p:nvCxnSpPr>
        <p:spPr>
          <a:xfrm>
            <a:off x="2659516" y="1061128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A4CA6BB-FAB2-443C-AE1E-DACB6A26C273}"/>
              </a:ext>
            </a:extLst>
          </p:cNvPr>
          <p:cNvCxnSpPr/>
          <p:nvPr/>
        </p:nvCxnSpPr>
        <p:spPr>
          <a:xfrm flipV="1">
            <a:off x="1847929" y="997505"/>
            <a:ext cx="0" cy="3517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32BA220-95AE-4961-ABE6-863A76947433}"/>
              </a:ext>
            </a:extLst>
          </p:cNvPr>
          <p:cNvCxnSpPr/>
          <p:nvPr/>
        </p:nvCxnSpPr>
        <p:spPr>
          <a:xfrm flipV="1">
            <a:off x="7272255" y="1092940"/>
            <a:ext cx="0" cy="3517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8E34CE1-6A8A-49BF-B278-D6BD09257B44}"/>
              </a:ext>
            </a:extLst>
          </p:cNvPr>
          <p:cNvCxnSpPr>
            <a:cxnSpLocks/>
          </p:cNvCxnSpPr>
          <p:nvPr/>
        </p:nvCxnSpPr>
        <p:spPr>
          <a:xfrm flipV="1">
            <a:off x="6874912" y="1061128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CB51C8B-79F9-484D-A8B7-69D90044D6CF}"/>
              </a:ext>
            </a:extLst>
          </p:cNvPr>
          <p:cNvCxnSpPr/>
          <p:nvPr/>
        </p:nvCxnSpPr>
        <p:spPr>
          <a:xfrm flipV="1">
            <a:off x="4560092" y="1048459"/>
            <a:ext cx="0" cy="3517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D7F9123-C99E-4172-A619-507E5C0438DC}"/>
              </a:ext>
            </a:extLst>
          </p:cNvPr>
          <p:cNvCxnSpPr/>
          <p:nvPr/>
        </p:nvCxnSpPr>
        <p:spPr>
          <a:xfrm>
            <a:off x="6472576" y="1092940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FD7D10F-A8EA-41FD-88C4-92C39D087C54}"/>
              </a:ext>
            </a:extLst>
          </p:cNvPr>
          <p:cNvCxnSpPr>
            <a:cxnSpLocks/>
          </p:cNvCxnSpPr>
          <p:nvPr/>
        </p:nvCxnSpPr>
        <p:spPr>
          <a:xfrm flipV="1">
            <a:off x="7674591" y="1103927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9A45149-3490-4857-B5E8-0AF9D7FDC51F}"/>
              </a:ext>
            </a:extLst>
          </p:cNvPr>
          <p:cNvCxnSpPr>
            <a:cxnSpLocks/>
          </p:cNvCxnSpPr>
          <p:nvPr/>
        </p:nvCxnSpPr>
        <p:spPr>
          <a:xfrm flipV="1">
            <a:off x="2257180" y="997505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9FE7BB8-0366-43F8-868B-2AF1ADDC1F59}"/>
              </a:ext>
            </a:extLst>
          </p:cNvPr>
          <p:cNvCxnSpPr>
            <a:cxnSpLocks/>
          </p:cNvCxnSpPr>
          <p:nvPr/>
        </p:nvCxnSpPr>
        <p:spPr>
          <a:xfrm flipV="1">
            <a:off x="1445593" y="997504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853CF83B-23FA-4FDD-B630-534284876844}"/>
              </a:ext>
            </a:extLst>
          </p:cNvPr>
          <p:cNvSpPr>
            <a:spLocks noChangeAspect="1"/>
          </p:cNvSpPr>
          <p:nvPr/>
        </p:nvSpPr>
        <p:spPr>
          <a:xfrm>
            <a:off x="3147936" y="222611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D4DFCEE-EFC2-4530-9C4C-E29B69E62CD3}"/>
              </a:ext>
            </a:extLst>
          </p:cNvPr>
          <p:cNvSpPr txBox="1"/>
          <p:nvPr/>
        </p:nvSpPr>
        <p:spPr>
          <a:xfrm>
            <a:off x="7828513" y="3751714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28C83FC-DDB7-4A08-87B4-9590B164E3B8}"/>
              </a:ext>
            </a:extLst>
          </p:cNvPr>
          <p:cNvSpPr txBox="1"/>
          <p:nvPr/>
        </p:nvSpPr>
        <p:spPr>
          <a:xfrm>
            <a:off x="7204537" y="2967335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235F413-FCF4-4CF3-BFC2-5D1CADDD4E80}"/>
              </a:ext>
            </a:extLst>
          </p:cNvPr>
          <p:cNvSpPr txBox="1"/>
          <p:nvPr/>
        </p:nvSpPr>
        <p:spPr>
          <a:xfrm>
            <a:off x="6719710" y="388044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2404A5F-3CFD-40F7-A0FA-F810E7A69F47}"/>
              </a:ext>
            </a:extLst>
          </p:cNvPr>
          <p:cNvSpPr>
            <a:spLocks noChangeAspect="1"/>
          </p:cNvSpPr>
          <p:nvPr/>
        </p:nvSpPr>
        <p:spPr>
          <a:xfrm>
            <a:off x="5756545" y="222611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613342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>
            <a:extLst>
              <a:ext uri="{FF2B5EF4-FFF2-40B4-BE49-F238E27FC236}">
                <a16:creationId xmlns:a16="http://schemas.microsoft.com/office/drawing/2014/main" id="{7DA85D94-D37F-48F1-BC2C-59DBFC930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2" y="2455233"/>
            <a:ext cx="9074616" cy="386099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7C1B33B-9A9D-415B-AE9C-B305F011AE4F}"/>
              </a:ext>
            </a:extLst>
          </p:cNvPr>
          <p:cNvSpPr>
            <a:spLocks noChangeAspect="1"/>
          </p:cNvSpPr>
          <p:nvPr/>
        </p:nvSpPr>
        <p:spPr>
          <a:xfrm>
            <a:off x="4428464" y="2236912"/>
            <a:ext cx="265263" cy="1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013C909-B2E1-4AB1-B2A0-8B5CECBDFB02}"/>
              </a:ext>
            </a:extLst>
          </p:cNvPr>
          <p:cNvSpPr>
            <a:spLocks noChangeAspect="1"/>
          </p:cNvSpPr>
          <p:nvPr/>
        </p:nvSpPr>
        <p:spPr>
          <a:xfrm>
            <a:off x="4017679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FB4357D-8F8C-47D2-A995-F881460E3FDB}"/>
              </a:ext>
            </a:extLst>
          </p:cNvPr>
          <p:cNvSpPr>
            <a:spLocks noChangeAspect="1"/>
          </p:cNvSpPr>
          <p:nvPr/>
        </p:nvSpPr>
        <p:spPr>
          <a:xfrm>
            <a:off x="4851375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B7AB0B9-61DD-42A5-82B1-FDC50C19CBD6}"/>
              </a:ext>
            </a:extLst>
          </p:cNvPr>
          <p:cNvSpPr>
            <a:spLocks noChangeAspect="1"/>
          </p:cNvSpPr>
          <p:nvPr/>
        </p:nvSpPr>
        <p:spPr>
          <a:xfrm>
            <a:off x="5305780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AD4EA7-59CB-425A-BAAB-EA56A9A9B2DF}"/>
              </a:ext>
            </a:extLst>
          </p:cNvPr>
          <p:cNvSpPr>
            <a:spLocks noChangeAspect="1"/>
          </p:cNvSpPr>
          <p:nvPr/>
        </p:nvSpPr>
        <p:spPr>
          <a:xfrm>
            <a:off x="3573434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EC7B01-C95D-446B-86CF-863B18F5AB5B}"/>
              </a:ext>
            </a:extLst>
          </p:cNvPr>
          <p:cNvCxnSpPr>
            <a:cxnSpLocks/>
          </p:cNvCxnSpPr>
          <p:nvPr/>
        </p:nvCxnSpPr>
        <p:spPr>
          <a:xfrm flipH="1">
            <a:off x="159595" y="1308102"/>
            <a:ext cx="8637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EB5DBF-9C15-40E6-9C65-ABE5FDFD472A}"/>
              </a:ext>
            </a:extLst>
          </p:cNvPr>
          <p:cNvCxnSpPr>
            <a:cxnSpLocks/>
          </p:cNvCxnSpPr>
          <p:nvPr/>
        </p:nvCxnSpPr>
        <p:spPr>
          <a:xfrm flipH="1">
            <a:off x="159595" y="1753326"/>
            <a:ext cx="8637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C5EE44-85F4-44D0-9DFA-7AE59239EAD0}"/>
              </a:ext>
            </a:extLst>
          </p:cNvPr>
          <p:cNvCxnSpPr>
            <a:cxnSpLocks/>
          </p:cNvCxnSpPr>
          <p:nvPr/>
        </p:nvCxnSpPr>
        <p:spPr>
          <a:xfrm>
            <a:off x="5207830" y="1029317"/>
            <a:ext cx="0" cy="2000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FFEA17C-50FF-4426-AE85-F2527EDEBC89}"/>
              </a:ext>
            </a:extLst>
          </p:cNvPr>
          <p:cNvCxnSpPr>
            <a:cxnSpLocks/>
          </p:cNvCxnSpPr>
          <p:nvPr/>
        </p:nvCxnSpPr>
        <p:spPr>
          <a:xfrm>
            <a:off x="3909819" y="1048459"/>
            <a:ext cx="0" cy="2000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4971B96-589B-4B65-A9F4-86E72142DC00}"/>
              </a:ext>
            </a:extLst>
          </p:cNvPr>
          <p:cNvCxnSpPr>
            <a:cxnSpLocks/>
          </p:cNvCxnSpPr>
          <p:nvPr/>
        </p:nvCxnSpPr>
        <p:spPr>
          <a:xfrm flipH="1">
            <a:off x="159595" y="2218715"/>
            <a:ext cx="8637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A8F4799-27F1-41D6-B3B8-0827BDE3EC72}"/>
              </a:ext>
            </a:extLst>
          </p:cNvPr>
          <p:cNvSpPr txBox="1"/>
          <p:nvPr/>
        </p:nvSpPr>
        <p:spPr>
          <a:xfrm>
            <a:off x="228887" y="319512"/>
            <a:ext cx="2552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DefaultFor</a:t>
            </a:r>
            <a:r>
              <a:rPr lang="en-US" dirty="0"/>
              <a:t>=Something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81A3E1-7E69-41E7-B831-7D403BECCAEE}"/>
              </a:ext>
            </a:extLst>
          </p:cNvPr>
          <p:cNvSpPr txBox="1"/>
          <p:nvPr/>
        </p:nvSpPr>
        <p:spPr>
          <a:xfrm>
            <a:off x="212825" y="41964"/>
            <a:ext cx="2573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=Alignment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6AAAFFE-740E-4AB6-9B7F-81C6C406FB63}"/>
              </a:ext>
            </a:extLst>
          </p:cNvPr>
          <p:cNvCxnSpPr/>
          <p:nvPr/>
        </p:nvCxnSpPr>
        <p:spPr>
          <a:xfrm>
            <a:off x="1034113" y="1029317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93B0CEF-6588-4585-BDC2-FEBBEF8DBA3C}"/>
              </a:ext>
            </a:extLst>
          </p:cNvPr>
          <p:cNvCxnSpPr/>
          <p:nvPr/>
        </p:nvCxnSpPr>
        <p:spPr>
          <a:xfrm>
            <a:off x="8089419" y="1112082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AE7B122-E63E-4553-A63E-6B43EC77728D}"/>
              </a:ext>
            </a:extLst>
          </p:cNvPr>
          <p:cNvCxnSpPr/>
          <p:nvPr/>
        </p:nvCxnSpPr>
        <p:spPr>
          <a:xfrm>
            <a:off x="2659516" y="1061128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A4CA6BB-FAB2-443C-AE1E-DACB6A26C273}"/>
              </a:ext>
            </a:extLst>
          </p:cNvPr>
          <p:cNvCxnSpPr/>
          <p:nvPr/>
        </p:nvCxnSpPr>
        <p:spPr>
          <a:xfrm flipV="1">
            <a:off x="1847929" y="997505"/>
            <a:ext cx="0" cy="3517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32BA220-95AE-4961-ABE6-863A76947433}"/>
              </a:ext>
            </a:extLst>
          </p:cNvPr>
          <p:cNvCxnSpPr/>
          <p:nvPr/>
        </p:nvCxnSpPr>
        <p:spPr>
          <a:xfrm flipV="1">
            <a:off x="7272255" y="1092940"/>
            <a:ext cx="0" cy="3517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8E34CE1-6A8A-49BF-B278-D6BD09257B44}"/>
              </a:ext>
            </a:extLst>
          </p:cNvPr>
          <p:cNvCxnSpPr>
            <a:cxnSpLocks/>
          </p:cNvCxnSpPr>
          <p:nvPr/>
        </p:nvCxnSpPr>
        <p:spPr>
          <a:xfrm flipV="1">
            <a:off x="6874912" y="1061128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CB51C8B-79F9-484D-A8B7-69D90044D6CF}"/>
              </a:ext>
            </a:extLst>
          </p:cNvPr>
          <p:cNvCxnSpPr/>
          <p:nvPr/>
        </p:nvCxnSpPr>
        <p:spPr>
          <a:xfrm flipV="1">
            <a:off x="4560092" y="1048459"/>
            <a:ext cx="0" cy="3517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D7F9123-C99E-4172-A619-507E5C0438DC}"/>
              </a:ext>
            </a:extLst>
          </p:cNvPr>
          <p:cNvCxnSpPr/>
          <p:nvPr/>
        </p:nvCxnSpPr>
        <p:spPr>
          <a:xfrm>
            <a:off x="6472576" y="1092940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FD7D10F-A8EA-41FD-88C4-92C39D087C54}"/>
              </a:ext>
            </a:extLst>
          </p:cNvPr>
          <p:cNvCxnSpPr>
            <a:cxnSpLocks/>
          </p:cNvCxnSpPr>
          <p:nvPr/>
        </p:nvCxnSpPr>
        <p:spPr>
          <a:xfrm flipV="1">
            <a:off x="7674591" y="1103927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9A45149-3490-4857-B5E8-0AF9D7FDC51F}"/>
              </a:ext>
            </a:extLst>
          </p:cNvPr>
          <p:cNvCxnSpPr>
            <a:cxnSpLocks/>
          </p:cNvCxnSpPr>
          <p:nvPr/>
        </p:nvCxnSpPr>
        <p:spPr>
          <a:xfrm flipV="1">
            <a:off x="2257180" y="997505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9FE7BB8-0366-43F8-868B-2AF1ADDC1F59}"/>
              </a:ext>
            </a:extLst>
          </p:cNvPr>
          <p:cNvCxnSpPr>
            <a:cxnSpLocks/>
          </p:cNvCxnSpPr>
          <p:nvPr/>
        </p:nvCxnSpPr>
        <p:spPr>
          <a:xfrm flipV="1">
            <a:off x="1445593" y="997504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853CF83B-23FA-4FDD-B630-534284876844}"/>
              </a:ext>
            </a:extLst>
          </p:cNvPr>
          <p:cNvSpPr>
            <a:spLocks noChangeAspect="1"/>
          </p:cNvSpPr>
          <p:nvPr/>
        </p:nvSpPr>
        <p:spPr>
          <a:xfrm>
            <a:off x="3147936" y="222611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D4DFCEE-EFC2-4530-9C4C-E29B69E62CD3}"/>
              </a:ext>
            </a:extLst>
          </p:cNvPr>
          <p:cNvSpPr txBox="1"/>
          <p:nvPr/>
        </p:nvSpPr>
        <p:spPr>
          <a:xfrm>
            <a:off x="7828513" y="3751714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235F413-FCF4-4CF3-BFC2-5D1CADDD4E80}"/>
              </a:ext>
            </a:extLst>
          </p:cNvPr>
          <p:cNvSpPr txBox="1"/>
          <p:nvPr/>
        </p:nvSpPr>
        <p:spPr>
          <a:xfrm>
            <a:off x="6719710" y="3880445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2404A5F-3CFD-40F7-A0FA-F810E7A69F47}"/>
              </a:ext>
            </a:extLst>
          </p:cNvPr>
          <p:cNvSpPr>
            <a:spLocks noChangeAspect="1"/>
          </p:cNvSpPr>
          <p:nvPr/>
        </p:nvSpPr>
        <p:spPr>
          <a:xfrm>
            <a:off x="5756545" y="222611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090182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>
            <a:extLst>
              <a:ext uri="{FF2B5EF4-FFF2-40B4-BE49-F238E27FC236}">
                <a16:creationId xmlns:a16="http://schemas.microsoft.com/office/drawing/2014/main" id="{7DA85D94-D37F-48F1-BC2C-59DBFC930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2" y="2455233"/>
            <a:ext cx="9074616" cy="386099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7C1B33B-9A9D-415B-AE9C-B305F011AE4F}"/>
              </a:ext>
            </a:extLst>
          </p:cNvPr>
          <p:cNvSpPr>
            <a:spLocks noChangeAspect="1"/>
          </p:cNvSpPr>
          <p:nvPr/>
        </p:nvSpPr>
        <p:spPr>
          <a:xfrm>
            <a:off x="4428464" y="2236912"/>
            <a:ext cx="265263" cy="1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013C909-B2E1-4AB1-B2A0-8B5CECBDFB02}"/>
              </a:ext>
            </a:extLst>
          </p:cNvPr>
          <p:cNvSpPr>
            <a:spLocks noChangeAspect="1"/>
          </p:cNvSpPr>
          <p:nvPr/>
        </p:nvSpPr>
        <p:spPr>
          <a:xfrm>
            <a:off x="4017679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FB4357D-8F8C-47D2-A995-F881460E3FDB}"/>
              </a:ext>
            </a:extLst>
          </p:cNvPr>
          <p:cNvSpPr>
            <a:spLocks noChangeAspect="1"/>
          </p:cNvSpPr>
          <p:nvPr/>
        </p:nvSpPr>
        <p:spPr>
          <a:xfrm>
            <a:off x="4851375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B7AB0B9-61DD-42A5-82B1-FDC50C19CBD6}"/>
              </a:ext>
            </a:extLst>
          </p:cNvPr>
          <p:cNvSpPr>
            <a:spLocks noChangeAspect="1"/>
          </p:cNvSpPr>
          <p:nvPr/>
        </p:nvSpPr>
        <p:spPr>
          <a:xfrm>
            <a:off x="5305780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AD4EA7-59CB-425A-BAAB-EA56A9A9B2DF}"/>
              </a:ext>
            </a:extLst>
          </p:cNvPr>
          <p:cNvSpPr>
            <a:spLocks noChangeAspect="1"/>
          </p:cNvSpPr>
          <p:nvPr/>
        </p:nvSpPr>
        <p:spPr>
          <a:xfrm>
            <a:off x="3573434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EC7B01-C95D-446B-86CF-863B18F5AB5B}"/>
              </a:ext>
            </a:extLst>
          </p:cNvPr>
          <p:cNvCxnSpPr>
            <a:cxnSpLocks/>
          </p:cNvCxnSpPr>
          <p:nvPr/>
        </p:nvCxnSpPr>
        <p:spPr>
          <a:xfrm flipH="1">
            <a:off x="159595" y="1308102"/>
            <a:ext cx="8637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EB5DBF-9C15-40E6-9C65-ABE5FDFD472A}"/>
              </a:ext>
            </a:extLst>
          </p:cNvPr>
          <p:cNvCxnSpPr>
            <a:cxnSpLocks/>
          </p:cNvCxnSpPr>
          <p:nvPr/>
        </p:nvCxnSpPr>
        <p:spPr>
          <a:xfrm flipH="1">
            <a:off x="159595" y="1753326"/>
            <a:ext cx="8637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C5EE44-85F4-44D0-9DFA-7AE59239EAD0}"/>
              </a:ext>
            </a:extLst>
          </p:cNvPr>
          <p:cNvCxnSpPr>
            <a:cxnSpLocks/>
          </p:cNvCxnSpPr>
          <p:nvPr/>
        </p:nvCxnSpPr>
        <p:spPr>
          <a:xfrm>
            <a:off x="5207830" y="1029317"/>
            <a:ext cx="0" cy="2000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FFEA17C-50FF-4426-AE85-F2527EDEBC89}"/>
              </a:ext>
            </a:extLst>
          </p:cNvPr>
          <p:cNvCxnSpPr>
            <a:cxnSpLocks/>
          </p:cNvCxnSpPr>
          <p:nvPr/>
        </p:nvCxnSpPr>
        <p:spPr>
          <a:xfrm>
            <a:off x="3909819" y="1048459"/>
            <a:ext cx="0" cy="2000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4971B96-589B-4B65-A9F4-86E72142DC00}"/>
              </a:ext>
            </a:extLst>
          </p:cNvPr>
          <p:cNvCxnSpPr>
            <a:cxnSpLocks/>
          </p:cNvCxnSpPr>
          <p:nvPr/>
        </p:nvCxnSpPr>
        <p:spPr>
          <a:xfrm flipH="1">
            <a:off x="159595" y="2218715"/>
            <a:ext cx="8637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A8F4799-27F1-41D6-B3B8-0827BDE3EC72}"/>
              </a:ext>
            </a:extLst>
          </p:cNvPr>
          <p:cNvSpPr txBox="1"/>
          <p:nvPr/>
        </p:nvSpPr>
        <p:spPr>
          <a:xfrm>
            <a:off x="228887" y="319512"/>
            <a:ext cx="2529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Alignment=Something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81A3E1-7E69-41E7-B831-7D403BECCAEE}"/>
              </a:ext>
            </a:extLst>
          </p:cNvPr>
          <p:cNvSpPr txBox="1"/>
          <p:nvPr/>
        </p:nvSpPr>
        <p:spPr>
          <a:xfrm>
            <a:off x="212825" y="41964"/>
            <a:ext cx="234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=Scheme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6AAAFFE-740E-4AB6-9B7F-81C6C406FB63}"/>
              </a:ext>
            </a:extLst>
          </p:cNvPr>
          <p:cNvCxnSpPr/>
          <p:nvPr/>
        </p:nvCxnSpPr>
        <p:spPr>
          <a:xfrm>
            <a:off x="1034113" y="1029317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93B0CEF-6588-4585-BDC2-FEBBEF8DBA3C}"/>
              </a:ext>
            </a:extLst>
          </p:cNvPr>
          <p:cNvCxnSpPr/>
          <p:nvPr/>
        </p:nvCxnSpPr>
        <p:spPr>
          <a:xfrm>
            <a:off x="8089419" y="1112082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AE7B122-E63E-4553-A63E-6B43EC77728D}"/>
              </a:ext>
            </a:extLst>
          </p:cNvPr>
          <p:cNvCxnSpPr/>
          <p:nvPr/>
        </p:nvCxnSpPr>
        <p:spPr>
          <a:xfrm>
            <a:off x="2659516" y="1061128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A4CA6BB-FAB2-443C-AE1E-DACB6A26C273}"/>
              </a:ext>
            </a:extLst>
          </p:cNvPr>
          <p:cNvCxnSpPr/>
          <p:nvPr/>
        </p:nvCxnSpPr>
        <p:spPr>
          <a:xfrm flipV="1">
            <a:off x="1847929" y="997505"/>
            <a:ext cx="0" cy="3517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32BA220-95AE-4961-ABE6-863A76947433}"/>
              </a:ext>
            </a:extLst>
          </p:cNvPr>
          <p:cNvCxnSpPr/>
          <p:nvPr/>
        </p:nvCxnSpPr>
        <p:spPr>
          <a:xfrm flipV="1">
            <a:off x="7272255" y="1092940"/>
            <a:ext cx="0" cy="3517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8E34CE1-6A8A-49BF-B278-D6BD09257B44}"/>
              </a:ext>
            </a:extLst>
          </p:cNvPr>
          <p:cNvCxnSpPr>
            <a:cxnSpLocks/>
          </p:cNvCxnSpPr>
          <p:nvPr/>
        </p:nvCxnSpPr>
        <p:spPr>
          <a:xfrm flipV="1">
            <a:off x="6874912" y="1061128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CB51C8B-79F9-484D-A8B7-69D90044D6CF}"/>
              </a:ext>
            </a:extLst>
          </p:cNvPr>
          <p:cNvCxnSpPr/>
          <p:nvPr/>
        </p:nvCxnSpPr>
        <p:spPr>
          <a:xfrm flipV="1">
            <a:off x="4560092" y="1048459"/>
            <a:ext cx="0" cy="3517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D7F9123-C99E-4172-A619-507E5C0438DC}"/>
              </a:ext>
            </a:extLst>
          </p:cNvPr>
          <p:cNvCxnSpPr/>
          <p:nvPr/>
        </p:nvCxnSpPr>
        <p:spPr>
          <a:xfrm>
            <a:off x="6472576" y="1092940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FD7D10F-A8EA-41FD-88C4-92C39D087C54}"/>
              </a:ext>
            </a:extLst>
          </p:cNvPr>
          <p:cNvCxnSpPr>
            <a:cxnSpLocks/>
          </p:cNvCxnSpPr>
          <p:nvPr/>
        </p:nvCxnSpPr>
        <p:spPr>
          <a:xfrm flipV="1">
            <a:off x="7674591" y="1103927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9A45149-3490-4857-B5E8-0AF9D7FDC51F}"/>
              </a:ext>
            </a:extLst>
          </p:cNvPr>
          <p:cNvCxnSpPr>
            <a:cxnSpLocks/>
          </p:cNvCxnSpPr>
          <p:nvPr/>
        </p:nvCxnSpPr>
        <p:spPr>
          <a:xfrm flipV="1">
            <a:off x="2257180" y="997505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9FE7BB8-0366-43F8-868B-2AF1ADDC1F59}"/>
              </a:ext>
            </a:extLst>
          </p:cNvPr>
          <p:cNvCxnSpPr>
            <a:cxnSpLocks/>
          </p:cNvCxnSpPr>
          <p:nvPr/>
        </p:nvCxnSpPr>
        <p:spPr>
          <a:xfrm flipV="1">
            <a:off x="1445593" y="997504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853CF83B-23FA-4FDD-B630-534284876844}"/>
              </a:ext>
            </a:extLst>
          </p:cNvPr>
          <p:cNvSpPr>
            <a:spLocks noChangeAspect="1"/>
          </p:cNvSpPr>
          <p:nvPr/>
        </p:nvSpPr>
        <p:spPr>
          <a:xfrm>
            <a:off x="3147936" y="222611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EA1C915-60DC-4FD7-A747-B6D228A8ABC9}"/>
              </a:ext>
            </a:extLst>
          </p:cNvPr>
          <p:cNvSpPr txBox="1"/>
          <p:nvPr/>
        </p:nvSpPr>
        <p:spPr>
          <a:xfrm>
            <a:off x="4176644" y="2437644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0C25867-6B45-45C0-BCB2-CE8A11580A1C}"/>
              </a:ext>
            </a:extLst>
          </p:cNvPr>
          <p:cNvSpPr txBox="1"/>
          <p:nvPr/>
        </p:nvSpPr>
        <p:spPr>
          <a:xfrm>
            <a:off x="5032834" y="2446656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8D3B82F-E8B1-4E8E-AD16-B991BC1D3BE7}"/>
              </a:ext>
            </a:extLst>
          </p:cNvPr>
          <p:cNvSpPr txBox="1"/>
          <p:nvPr/>
        </p:nvSpPr>
        <p:spPr>
          <a:xfrm>
            <a:off x="5518902" y="2430146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2B8597C-BEF2-436C-B1BE-E95E4874768B}"/>
              </a:ext>
            </a:extLst>
          </p:cNvPr>
          <p:cNvSpPr txBox="1"/>
          <p:nvPr/>
        </p:nvSpPr>
        <p:spPr>
          <a:xfrm>
            <a:off x="3372375" y="2451102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AEB5E3B-2C04-4517-86D5-C6F17C3E98BC}"/>
              </a:ext>
            </a:extLst>
          </p:cNvPr>
          <p:cNvSpPr txBox="1"/>
          <p:nvPr/>
        </p:nvSpPr>
        <p:spPr>
          <a:xfrm>
            <a:off x="3577885" y="300764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9D3B7D8-27E9-4AD9-B482-D768BA20D329}"/>
              </a:ext>
            </a:extLst>
          </p:cNvPr>
          <p:cNvSpPr txBox="1"/>
          <p:nvPr/>
        </p:nvSpPr>
        <p:spPr>
          <a:xfrm>
            <a:off x="4677530" y="3007644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558F5A0-C6B3-4E5E-8B1E-6C4C4D8A3AE4}"/>
              </a:ext>
            </a:extLst>
          </p:cNvPr>
          <p:cNvSpPr txBox="1"/>
          <p:nvPr/>
        </p:nvSpPr>
        <p:spPr>
          <a:xfrm>
            <a:off x="5841746" y="300764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2404A5F-3CFD-40F7-A0FA-F810E7A69F47}"/>
              </a:ext>
            </a:extLst>
          </p:cNvPr>
          <p:cNvSpPr>
            <a:spLocks noChangeAspect="1"/>
          </p:cNvSpPr>
          <p:nvPr/>
        </p:nvSpPr>
        <p:spPr>
          <a:xfrm>
            <a:off x="5756545" y="222611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F376134-C47F-43C4-9DEF-EA5384063D8C}"/>
              </a:ext>
            </a:extLst>
          </p:cNvPr>
          <p:cNvSpPr txBox="1"/>
          <p:nvPr/>
        </p:nvSpPr>
        <p:spPr>
          <a:xfrm>
            <a:off x="228887" y="615471"/>
            <a:ext cx="2724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Scheme_Name</a:t>
            </a:r>
            <a:r>
              <a:rPr lang="en-US" dirty="0"/>
              <a:t>=Something</a:t>
            </a:r>
          </a:p>
        </p:txBody>
      </p:sp>
    </p:spTree>
    <p:extLst>
      <p:ext uri="{BB962C8B-B14F-4D97-AF65-F5344CB8AC3E}">
        <p14:creationId xmlns:p14="http://schemas.microsoft.com/office/powerpoint/2010/main" val="879377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>
            <a:extLst>
              <a:ext uri="{FF2B5EF4-FFF2-40B4-BE49-F238E27FC236}">
                <a16:creationId xmlns:a16="http://schemas.microsoft.com/office/drawing/2014/main" id="{7DA85D94-D37F-48F1-BC2C-59DBFC930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2" y="2455233"/>
            <a:ext cx="9074616" cy="386099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7C1B33B-9A9D-415B-AE9C-B305F011AE4F}"/>
              </a:ext>
            </a:extLst>
          </p:cNvPr>
          <p:cNvSpPr>
            <a:spLocks noChangeAspect="1"/>
          </p:cNvSpPr>
          <p:nvPr/>
        </p:nvSpPr>
        <p:spPr>
          <a:xfrm>
            <a:off x="4428464" y="2236912"/>
            <a:ext cx="265263" cy="1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013C909-B2E1-4AB1-B2A0-8B5CECBDFB02}"/>
              </a:ext>
            </a:extLst>
          </p:cNvPr>
          <p:cNvSpPr>
            <a:spLocks noChangeAspect="1"/>
          </p:cNvSpPr>
          <p:nvPr/>
        </p:nvSpPr>
        <p:spPr>
          <a:xfrm>
            <a:off x="4017679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FB4357D-8F8C-47D2-A995-F881460E3FDB}"/>
              </a:ext>
            </a:extLst>
          </p:cNvPr>
          <p:cNvSpPr>
            <a:spLocks noChangeAspect="1"/>
          </p:cNvSpPr>
          <p:nvPr/>
        </p:nvSpPr>
        <p:spPr>
          <a:xfrm>
            <a:off x="4851375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B7AB0B9-61DD-42A5-82B1-FDC50C19CBD6}"/>
              </a:ext>
            </a:extLst>
          </p:cNvPr>
          <p:cNvSpPr>
            <a:spLocks noChangeAspect="1"/>
          </p:cNvSpPr>
          <p:nvPr/>
        </p:nvSpPr>
        <p:spPr>
          <a:xfrm>
            <a:off x="5305780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AD4EA7-59CB-425A-BAAB-EA56A9A9B2DF}"/>
              </a:ext>
            </a:extLst>
          </p:cNvPr>
          <p:cNvSpPr>
            <a:spLocks noChangeAspect="1"/>
          </p:cNvSpPr>
          <p:nvPr/>
        </p:nvSpPr>
        <p:spPr>
          <a:xfrm>
            <a:off x="3573434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EC7B01-C95D-446B-86CF-863B18F5AB5B}"/>
              </a:ext>
            </a:extLst>
          </p:cNvPr>
          <p:cNvCxnSpPr>
            <a:cxnSpLocks/>
          </p:cNvCxnSpPr>
          <p:nvPr/>
        </p:nvCxnSpPr>
        <p:spPr>
          <a:xfrm flipH="1">
            <a:off x="159595" y="1308102"/>
            <a:ext cx="8637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EB5DBF-9C15-40E6-9C65-ABE5FDFD472A}"/>
              </a:ext>
            </a:extLst>
          </p:cNvPr>
          <p:cNvCxnSpPr>
            <a:cxnSpLocks/>
          </p:cNvCxnSpPr>
          <p:nvPr/>
        </p:nvCxnSpPr>
        <p:spPr>
          <a:xfrm flipH="1">
            <a:off x="159595" y="1753326"/>
            <a:ext cx="8637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C5EE44-85F4-44D0-9DFA-7AE59239EAD0}"/>
              </a:ext>
            </a:extLst>
          </p:cNvPr>
          <p:cNvCxnSpPr>
            <a:cxnSpLocks/>
          </p:cNvCxnSpPr>
          <p:nvPr/>
        </p:nvCxnSpPr>
        <p:spPr>
          <a:xfrm>
            <a:off x="5207830" y="1029317"/>
            <a:ext cx="0" cy="2000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FFEA17C-50FF-4426-AE85-F2527EDEBC89}"/>
              </a:ext>
            </a:extLst>
          </p:cNvPr>
          <p:cNvCxnSpPr>
            <a:cxnSpLocks/>
          </p:cNvCxnSpPr>
          <p:nvPr/>
        </p:nvCxnSpPr>
        <p:spPr>
          <a:xfrm>
            <a:off x="3909819" y="1048459"/>
            <a:ext cx="0" cy="2000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4971B96-589B-4B65-A9F4-86E72142DC00}"/>
              </a:ext>
            </a:extLst>
          </p:cNvPr>
          <p:cNvCxnSpPr>
            <a:cxnSpLocks/>
          </p:cNvCxnSpPr>
          <p:nvPr/>
        </p:nvCxnSpPr>
        <p:spPr>
          <a:xfrm flipH="1">
            <a:off x="159595" y="2218715"/>
            <a:ext cx="8637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A8F4799-27F1-41D6-B3B8-0827BDE3EC72}"/>
              </a:ext>
            </a:extLst>
          </p:cNvPr>
          <p:cNvSpPr txBox="1"/>
          <p:nvPr/>
        </p:nvSpPr>
        <p:spPr>
          <a:xfrm>
            <a:off x="228887" y="319512"/>
            <a:ext cx="2552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DefaultFor</a:t>
            </a:r>
            <a:r>
              <a:rPr lang="en-US" dirty="0"/>
              <a:t>=Something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81A3E1-7E69-41E7-B831-7D403BECCAEE}"/>
              </a:ext>
            </a:extLst>
          </p:cNvPr>
          <p:cNvSpPr txBox="1"/>
          <p:nvPr/>
        </p:nvSpPr>
        <p:spPr>
          <a:xfrm>
            <a:off x="212825" y="41964"/>
            <a:ext cx="2573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=Alignment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6AAAFFE-740E-4AB6-9B7F-81C6C406FB63}"/>
              </a:ext>
            </a:extLst>
          </p:cNvPr>
          <p:cNvCxnSpPr/>
          <p:nvPr/>
        </p:nvCxnSpPr>
        <p:spPr>
          <a:xfrm>
            <a:off x="1034113" y="1029317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93B0CEF-6588-4585-BDC2-FEBBEF8DBA3C}"/>
              </a:ext>
            </a:extLst>
          </p:cNvPr>
          <p:cNvCxnSpPr/>
          <p:nvPr/>
        </p:nvCxnSpPr>
        <p:spPr>
          <a:xfrm>
            <a:off x="8089419" y="1112082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AE7B122-E63E-4553-A63E-6B43EC77728D}"/>
              </a:ext>
            </a:extLst>
          </p:cNvPr>
          <p:cNvCxnSpPr/>
          <p:nvPr/>
        </p:nvCxnSpPr>
        <p:spPr>
          <a:xfrm>
            <a:off x="2659516" y="1061128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A4CA6BB-FAB2-443C-AE1E-DACB6A26C273}"/>
              </a:ext>
            </a:extLst>
          </p:cNvPr>
          <p:cNvCxnSpPr/>
          <p:nvPr/>
        </p:nvCxnSpPr>
        <p:spPr>
          <a:xfrm flipV="1">
            <a:off x="1847929" y="997505"/>
            <a:ext cx="0" cy="3517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32BA220-95AE-4961-ABE6-863A76947433}"/>
              </a:ext>
            </a:extLst>
          </p:cNvPr>
          <p:cNvCxnSpPr/>
          <p:nvPr/>
        </p:nvCxnSpPr>
        <p:spPr>
          <a:xfrm flipV="1">
            <a:off x="7272255" y="1092940"/>
            <a:ext cx="0" cy="3517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8E34CE1-6A8A-49BF-B278-D6BD09257B44}"/>
              </a:ext>
            </a:extLst>
          </p:cNvPr>
          <p:cNvCxnSpPr>
            <a:cxnSpLocks/>
          </p:cNvCxnSpPr>
          <p:nvPr/>
        </p:nvCxnSpPr>
        <p:spPr>
          <a:xfrm flipV="1">
            <a:off x="6874912" y="1061128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CB51C8B-79F9-484D-A8B7-69D90044D6CF}"/>
              </a:ext>
            </a:extLst>
          </p:cNvPr>
          <p:cNvCxnSpPr/>
          <p:nvPr/>
        </p:nvCxnSpPr>
        <p:spPr>
          <a:xfrm flipV="1">
            <a:off x="4560092" y="1048459"/>
            <a:ext cx="0" cy="3517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D7F9123-C99E-4172-A619-507E5C0438DC}"/>
              </a:ext>
            </a:extLst>
          </p:cNvPr>
          <p:cNvCxnSpPr/>
          <p:nvPr/>
        </p:nvCxnSpPr>
        <p:spPr>
          <a:xfrm>
            <a:off x="6472576" y="1092940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FD7D10F-A8EA-41FD-88C4-92C39D087C54}"/>
              </a:ext>
            </a:extLst>
          </p:cNvPr>
          <p:cNvCxnSpPr>
            <a:cxnSpLocks/>
          </p:cNvCxnSpPr>
          <p:nvPr/>
        </p:nvCxnSpPr>
        <p:spPr>
          <a:xfrm flipV="1">
            <a:off x="7674591" y="1103927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9A45149-3490-4857-B5E8-0AF9D7FDC51F}"/>
              </a:ext>
            </a:extLst>
          </p:cNvPr>
          <p:cNvCxnSpPr>
            <a:cxnSpLocks/>
          </p:cNvCxnSpPr>
          <p:nvPr/>
        </p:nvCxnSpPr>
        <p:spPr>
          <a:xfrm flipV="1">
            <a:off x="2257180" y="997505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9FE7BB8-0366-43F8-868B-2AF1ADDC1F59}"/>
              </a:ext>
            </a:extLst>
          </p:cNvPr>
          <p:cNvCxnSpPr>
            <a:cxnSpLocks/>
          </p:cNvCxnSpPr>
          <p:nvPr/>
        </p:nvCxnSpPr>
        <p:spPr>
          <a:xfrm flipV="1">
            <a:off x="1445593" y="997504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853CF83B-23FA-4FDD-B630-534284876844}"/>
              </a:ext>
            </a:extLst>
          </p:cNvPr>
          <p:cNvSpPr>
            <a:spLocks noChangeAspect="1"/>
          </p:cNvSpPr>
          <p:nvPr/>
        </p:nvSpPr>
        <p:spPr>
          <a:xfrm>
            <a:off x="3147936" y="222611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D4DFCEE-EFC2-4530-9C4C-E29B69E62CD3}"/>
              </a:ext>
            </a:extLst>
          </p:cNvPr>
          <p:cNvSpPr txBox="1"/>
          <p:nvPr/>
        </p:nvSpPr>
        <p:spPr>
          <a:xfrm>
            <a:off x="7828513" y="3751714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28C83FC-DDB7-4A08-87B4-9590B164E3B8}"/>
              </a:ext>
            </a:extLst>
          </p:cNvPr>
          <p:cNvSpPr txBox="1"/>
          <p:nvPr/>
        </p:nvSpPr>
        <p:spPr>
          <a:xfrm>
            <a:off x="7204537" y="2967335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235F413-FCF4-4CF3-BFC2-5D1CADDD4E80}"/>
              </a:ext>
            </a:extLst>
          </p:cNvPr>
          <p:cNvSpPr txBox="1"/>
          <p:nvPr/>
        </p:nvSpPr>
        <p:spPr>
          <a:xfrm>
            <a:off x="6719710" y="388044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2404A5F-3CFD-40F7-A0FA-F810E7A69F47}"/>
              </a:ext>
            </a:extLst>
          </p:cNvPr>
          <p:cNvSpPr>
            <a:spLocks noChangeAspect="1"/>
          </p:cNvSpPr>
          <p:nvPr/>
        </p:nvSpPr>
        <p:spPr>
          <a:xfrm>
            <a:off x="5756545" y="222611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663667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>
            <a:extLst>
              <a:ext uri="{FF2B5EF4-FFF2-40B4-BE49-F238E27FC236}">
                <a16:creationId xmlns:a16="http://schemas.microsoft.com/office/drawing/2014/main" id="{7DA85D94-D37F-48F1-BC2C-59DBFC930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2" y="2455233"/>
            <a:ext cx="9074616" cy="386099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7C1B33B-9A9D-415B-AE9C-B305F011AE4F}"/>
              </a:ext>
            </a:extLst>
          </p:cNvPr>
          <p:cNvSpPr>
            <a:spLocks noChangeAspect="1"/>
          </p:cNvSpPr>
          <p:nvPr/>
        </p:nvSpPr>
        <p:spPr>
          <a:xfrm>
            <a:off x="4428464" y="2236912"/>
            <a:ext cx="265263" cy="1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013C909-B2E1-4AB1-B2A0-8B5CECBDFB02}"/>
              </a:ext>
            </a:extLst>
          </p:cNvPr>
          <p:cNvSpPr>
            <a:spLocks noChangeAspect="1"/>
          </p:cNvSpPr>
          <p:nvPr/>
        </p:nvSpPr>
        <p:spPr>
          <a:xfrm>
            <a:off x="4017679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FB4357D-8F8C-47D2-A995-F881460E3FDB}"/>
              </a:ext>
            </a:extLst>
          </p:cNvPr>
          <p:cNvSpPr>
            <a:spLocks noChangeAspect="1"/>
          </p:cNvSpPr>
          <p:nvPr/>
        </p:nvSpPr>
        <p:spPr>
          <a:xfrm>
            <a:off x="4851375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B7AB0B9-61DD-42A5-82B1-FDC50C19CBD6}"/>
              </a:ext>
            </a:extLst>
          </p:cNvPr>
          <p:cNvSpPr>
            <a:spLocks noChangeAspect="1"/>
          </p:cNvSpPr>
          <p:nvPr/>
        </p:nvSpPr>
        <p:spPr>
          <a:xfrm>
            <a:off x="5305780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AD4EA7-59CB-425A-BAAB-EA56A9A9B2DF}"/>
              </a:ext>
            </a:extLst>
          </p:cNvPr>
          <p:cNvSpPr>
            <a:spLocks noChangeAspect="1"/>
          </p:cNvSpPr>
          <p:nvPr/>
        </p:nvSpPr>
        <p:spPr>
          <a:xfrm>
            <a:off x="3573434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EC7B01-C95D-446B-86CF-863B18F5AB5B}"/>
              </a:ext>
            </a:extLst>
          </p:cNvPr>
          <p:cNvCxnSpPr>
            <a:cxnSpLocks/>
          </p:cNvCxnSpPr>
          <p:nvPr/>
        </p:nvCxnSpPr>
        <p:spPr>
          <a:xfrm flipH="1">
            <a:off x="159595" y="1308102"/>
            <a:ext cx="8637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EB5DBF-9C15-40E6-9C65-ABE5FDFD472A}"/>
              </a:ext>
            </a:extLst>
          </p:cNvPr>
          <p:cNvCxnSpPr>
            <a:cxnSpLocks/>
          </p:cNvCxnSpPr>
          <p:nvPr/>
        </p:nvCxnSpPr>
        <p:spPr>
          <a:xfrm flipH="1">
            <a:off x="159595" y="1753326"/>
            <a:ext cx="8637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C5EE44-85F4-44D0-9DFA-7AE59239EAD0}"/>
              </a:ext>
            </a:extLst>
          </p:cNvPr>
          <p:cNvCxnSpPr>
            <a:cxnSpLocks/>
          </p:cNvCxnSpPr>
          <p:nvPr/>
        </p:nvCxnSpPr>
        <p:spPr>
          <a:xfrm>
            <a:off x="5207830" y="1029317"/>
            <a:ext cx="0" cy="2000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FFEA17C-50FF-4426-AE85-F2527EDEBC89}"/>
              </a:ext>
            </a:extLst>
          </p:cNvPr>
          <p:cNvCxnSpPr>
            <a:cxnSpLocks/>
          </p:cNvCxnSpPr>
          <p:nvPr/>
        </p:nvCxnSpPr>
        <p:spPr>
          <a:xfrm>
            <a:off x="3909819" y="1048459"/>
            <a:ext cx="0" cy="2000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4971B96-589B-4B65-A9F4-86E72142DC00}"/>
              </a:ext>
            </a:extLst>
          </p:cNvPr>
          <p:cNvCxnSpPr>
            <a:cxnSpLocks/>
          </p:cNvCxnSpPr>
          <p:nvPr/>
        </p:nvCxnSpPr>
        <p:spPr>
          <a:xfrm flipH="1">
            <a:off x="159595" y="2218715"/>
            <a:ext cx="8637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A8F4799-27F1-41D6-B3B8-0827BDE3EC72}"/>
              </a:ext>
            </a:extLst>
          </p:cNvPr>
          <p:cNvSpPr txBox="1"/>
          <p:nvPr/>
        </p:nvSpPr>
        <p:spPr>
          <a:xfrm>
            <a:off x="228887" y="319512"/>
            <a:ext cx="2552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DefaultFor</a:t>
            </a:r>
            <a:r>
              <a:rPr lang="en-US" dirty="0"/>
              <a:t>=Something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81A3E1-7E69-41E7-B831-7D403BECCAEE}"/>
              </a:ext>
            </a:extLst>
          </p:cNvPr>
          <p:cNvSpPr txBox="1"/>
          <p:nvPr/>
        </p:nvSpPr>
        <p:spPr>
          <a:xfrm>
            <a:off x="212825" y="41964"/>
            <a:ext cx="2573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=Alignment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6AAAFFE-740E-4AB6-9B7F-81C6C406FB63}"/>
              </a:ext>
            </a:extLst>
          </p:cNvPr>
          <p:cNvCxnSpPr/>
          <p:nvPr/>
        </p:nvCxnSpPr>
        <p:spPr>
          <a:xfrm>
            <a:off x="1034113" y="1029317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93B0CEF-6588-4585-BDC2-FEBBEF8DBA3C}"/>
              </a:ext>
            </a:extLst>
          </p:cNvPr>
          <p:cNvCxnSpPr/>
          <p:nvPr/>
        </p:nvCxnSpPr>
        <p:spPr>
          <a:xfrm>
            <a:off x="8089419" y="1112082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AE7B122-E63E-4553-A63E-6B43EC77728D}"/>
              </a:ext>
            </a:extLst>
          </p:cNvPr>
          <p:cNvCxnSpPr/>
          <p:nvPr/>
        </p:nvCxnSpPr>
        <p:spPr>
          <a:xfrm>
            <a:off x="2659516" y="1061128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A4CA6BB-FAB2-443C-AE1E-DACB6A26C273}"/>
              </a:ext>
            </a:extLst>
          </p:cNvPr>
          <p:cNvCxnSpPr/>
          <p:nvPr/>
        </p:nvCxnSpPr>
        <p:spPr>
          <a:xfrm flipV="1">
            <a:off x="1847929" y="997505"/>
            <a:ext cx="0" cy="3517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32BA220-95AE-4961-ABE6-863A76947433}"/>
              </a:ext>
            </a:extLst>
          </p:cNvPr>
          <p:cNvCxnSpPr/>
          <p:nvPr/>
        </p:nvCxnSpPr>
        <p:spPr>
          <a:xfrm flipV="1">
            <a:off x="7272255" y="1092940"/>
            <a:ext cx="0" cy="3517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8E34CE1-6A8A-49BF-B278-D6BD09257B44}"/>
              </a:ext>
            </a:extLst>
          </p:cNvPr>
          <p:cNvCxnSpPr>
            <a:cxnSpLocks/>
          </p:cNvCxnSpPr>
          <p:nvPr/>
        </p:nvCxnSpPr>
        <p:spPr>
          <a:xfrm flipV="1">
            <a:off x="6874912" y="1061128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CB51C8B-79F9-484D-A8B7-69D90044D6CF}"/>
              </a:ext>
            </a:extLst>
          </p:cNvPr>
          <p:cNvCxnSpPr/>
          <p:nvPr/>
        </p:nvCxnSpPr>
        <p:spPr>
          <a:xfrm flipV="1">
            <a:off x="4560092" y="1048459"/>
            <a:ext cx="0" cy="3517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D7F9123-C99E-4172-A619-507E5C0438DC}"/>
              </a:ext>
            </a:extLst>
          </p:cNvPr>
          <p:cNvCxnSpPr/>
          <p:nvPr/>
        </p:nvCxnSpPr>
        <p:spPr>
          <a:xfrm>
            <a:off x="6472576" y="1092940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FD7D10F-A8EA-41FD-88C4-92C39D087C54}"/>
              </a:ext>
            </a:extLst>
          </p:cNvPr>
          <p:cNvCxnSpPr>
            <a:cxnSpLocks/>
          </p:cNvCxnSpPr>
          <p:nvPr/>
        </p:nvCxnSpPr>
        <p:spPr>
          <a:xfrm flipV="1">
            <a:off x="7674591" y="1103927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9A45149-3490-4857-B5E8-0AF9D7FDC51F}"/>
              </a:ext>
            </a:extLst>
          </p:cNvPr>
          <p:cNvCxnSpPr>
            <a:cxnSpLocks/>
          </p:cNvCxnSpPr>
          <p:nvPr/>
        </p:nvCxnSpPr>
        <p:spPr>
          <a:xfrm flipV="1">
            <a:off x="2257180" y="997505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9FE7BB8-0366-43F8-868B-2AF1ADDC1F59}"/>
              </a:ext>
            </a:extLst>
          </p:cNvPr>
          <p:cNvCxnSpPr>
            <a:cxnSpLocks/>
          </p:cNvCxnSpPr>
          <p:nvPr/>
        </p:nvCxnSpPr>
        <p:spPr>
          <a:xfrm flipV="1">
            <a:off x="1445593" y="997504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853CF83B-23FA-4FDD-B630-534284876844}"/>
              </a:ext>
            </a:extLst>
          </p:cNvPr>
          <p:cNvSpPr>
            <a:spLocks noChangeAspect="1"/>
          </p:cNvSpPr>
          <p:nvPr/>
        </p:nvSpPr>
        <p:spPr>
          <a:xfrm>
            <a:off x="3147936" y="222611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D4DFCEE-EFC2-4530-9C4C-E29B69E62CD3}"/>
              </a:ext>
            </a:extLst>
          </p:cNvPr>
          <p:cNvSpPr txBox="1"/>
          <p:nvPr/>
        </p:nvSpPr>
        <p:spPr>
          <a:xfrm>
            <a:off x="7828513" y="3751714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235F413-FCF4-4CF3-BFC2-5D1CADDD4E80}"/>
              </a:ext>
            </a:extLst>
          </p:cNvPr>
          <p:cNvSpPr txBox="1"/>
          <p:nvPr/>
        </p:nvSpPr>
        <p:spPr>
          <a:xfrm>
            <a:off x="6719710" y="3880445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2404A5F-3CFD-40F7-A0FA-F810E7A69F47}"/>
              </a:ext>
            </a:extLst>
          </p:cNvPr>
          <p:cNvSpPr>
            <a:spLocks noChangeAspect="1"/>
          </p:cNvSpPr>
          <p:nvPr/>
        </p:nvSpPr>
        <p:spPr>
          <a:xfrm>
            <a:off x="5756545" y="222611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439397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EC7B01-C95D-446B-86CF-863B18F5AB5B}"/>
              </a:ext>
            </a:extLst>
          </p:cNvPr>
          <p:cNvCxnSpPr>
            <a:cxnSpLocks/>
          </p:cNvCxnSpPr>
          <p:nvPr/>
        </p:nvCxnSpPr>
        <p:spPr>
          <a:xfrm flipH="1">
            <a:off x="159595" y="1308102"/>
            <a:ext cx="8637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EB5DBF-9C15-40E6-9C65-ABE5FDFD472A}"/>
              </a:ext>
            </a:extLst>
          </p:cNvPr>
          <p:cNvCxnSpPr>
            <a:cxnSpLocks/>
          </p:cNvCxnSpPr>
          <p:nvPr/>
        </p:nvCxnSpPr>
        <p:spPr>
          <a:xfrm flipH="1">
            <a:off x="159595" y="1753326"/>
            <a:ext cx="8637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C5EE44-85F4-44D0-9DFA-7AE59239EAD0}"/>
              </a:ext>
            </a:extLst>
          </p:cNvPr>
          <p:cNvCxnSpPr>
            <a:cxnSpLocks/>
          </p:cNvCxnSpPr>
          <p:nvPr/>
        </p:nvCxnSpPr>
        <p:spPr>
          <a:xfrm>
            <a:off x="5207830" y="1029317"/>
            <a:ext cx="0" cy="2000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FFEA17C-50FF-4426-AE85-F2527EDEBC89}"/>
              </a:ext>
            </a:extLst>
          </p:cNvPr>
          <p:cNvCxnSpPr>
            <a:cxnSpLocks/>
          </p:cNvCxnSpPr>
          <p:nvPr/>
        </p:nvCxnSpPr>
        <p:spPr>
          <a:xfrm>
            <a:off x="3909819" y="1048459"/>
            <a:ext cx="0" cy="2000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4971B96-589B-4B65-A9F4-86E72142DC00}"/>
              </a:ext>
            </a:extLst>
          </p:cNvPr>
          <p:cNvCxnSpPr>
            <a:cxnSpLocks/>
          </p:cNvCxnSpPr>
          <p:nvPr/>
        </p:nvCxnSpPr>
        <p:spPr>
          <a:xfrm flipH="1">
            <a:off x="159595" y="2218715"/>
            <a:ext cx="8637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A8F4799-27F1-41D6-B3B8-0827BDE3EC72}"/>
              </a:ext>
            </a:extLst>
          </p:cNvPr>
          <p:cNvSpPr txBox="1"/>
          <p:nvPr/>
        </p:nvSpPr>
        <p:spPr>
          <a:xfrm>
            <a:off x="228887" y="319512"/>
            <a:ext cx="2853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DefaultFor</a:t>
            </a:r>
            <a:r>
              <a:rPr lang="en-US" dirty="0"/>
              <a:t>=</a:t>
            </a:r>
            <a:r>
              <a:rPr lang="en-US" dirty="0" err="1"/>
              <a:t>Formation_Lines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81A3E1-7E69-41E7-B831-7D403BECCAEE}"/>
              </a:ext>
            </a:extLst>
          </p:cNvPr>
          <p:cNvSpPr txBox="1"/>
          <p:nvPr/>
        </p:nvSpPr>
        <p:spPr>
          <a:xfrm>
            <a:off x="212825" y="41964"/>
            <a:ext cx="2292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=Default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6AAAFFE-740E-4AB6-9B7F-81C6C406FB63}"/>
              </a:ext>
            </a:extLst>
          </p:cNvPr>
          <p:cNvCxnSpPr/>
          <p:nvPr/>
        </p:nvCxnSpPr>
        <p:spPr>
          <a:xfrm>
            <a:off x="1034113" y="1029317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93B0CEF-6588-4585-BDC2-FEBBEF8DBA3C}"/>
              </a:ext>
            </a:extLst>
          </p:cNvPr>
          <p:cNvCxnSpPr/>
          <p:nvPr/>
        </p:nvCxnSpPr>
        <p:spPr>
          <a:xfrm>
            <a:off x="8089419" y="1112082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AE7B122-E63E-4553-A63E-6B43EC77728D}"/>
              </a:ext>
            </a:extLst>
          </p:cNvPr>
          <p:cNvCxnSpPr/>
          <p:nvPr/>
        </p:nvCxnSpPr>
        <p:spPr>
          <a:xfrm>
            <a:off x="2659516" y="1061128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A4CA6BB-FAB2-443C-AE1E-DACB6A26C273}"/>
              </a:ext>
            </a:extLst>
          </p:cNvPr>
          <p:cNvCxnSpPr/>
          <p:nvPr/>
        </p:nvCxnSpPr>
        <p:spPr>
          <a:xfrm flipV="1">
            <a:off x="1847929" y="997505"/>
            <a:ext cx="0" cy="3517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32BA220-95AE-4961-ABE6-863A76947433}"/>
              </a:ext>
            </a:extLst>
          </p:cNvPr>
          <p:cNvCxnSpPr/>
          <p:nvPr/>
        </p:nvCxnSpPr>
        <p:spPr>
          <a:xfrm flipV="1">
            <a:off x="7272255" y="1092940"/>
            <a:ext cx="0" cy="3517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8E34CE1-6A8A-49BF-B278-D6BD09257B44}"/>
              </a:ext>
            </a:extLst>
          </p:cNvPr>
          <p:cNvCxnSpPr>
            <a:cxnSpLocks/>
          </p:cNvCxnSpPr>
          <p:nvPr/>
        </p:nvCxnSpPr>
        <p:spPr>
          <a:xfrm flipV="1">
            <a:off x="6874912" y="1061128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CB51C8B-79F9-484D-A8B7-69D90044D6CF}"/>
              </a:ext>
            </a:extLst>
          </p:cNvPr>
          <p:cNvCxnSpPr/>
          <p:nvPr/>
        </p:nvCxnSpPr>
        <p:spPr>
          <a:xfrm flipV="1">
            <a:off x="4560092" y="1048459"/>
            <a:ext cx="0" cy="3517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D7F9123-C99E-4172-A619-507E5C0438DC}"/>
              </a:ext>
            </a:extLst>
          </p:cNvPr>
          <p:cNvCxnSpPr/>
          <p:nvPr/>
        </p:nvCxnSpPr>
        <p:spPr>
          <a:xfrm>
            <a:off x="6472576" y="1092940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FD7D10F-A8EA-41FD-88C4-92C39D087C54}"/>
              </a:ext>
            </a:extLst>
          </p:cNvPr>
          <p:cNvCxnSpPr>
            <a:cxnSpLocks/>
          </p:cNvCxnSpPr>
          <p:nvPr/>
        </p:nvCxnSpPr>
        <p:spPr>
          <a:xfrm flipV="1">
            <a:off x="7674591" y="1103927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9A45149-3490-4857-B5E8-0AF9D7FDC51F}"/>
              </a:ext>
            </a:extLst>
          </p:cNvPr>
          <p:cNvCxnSpPr>
            <a:cxnSpLocks/>
          </p:cNvCxnSpPr>
          <p:nvPr/>
        </p:nvCxnSpPr>
        <p:spPr>
          <a:xfrm flipV="1">
            <a:off x="2257180" y="997505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9FE7BB8-0366-43F8-868B-2AF1ADDC1F59}"/>
              </a:ext>
            </a:extLst>
          </p:cNvPr>
          <p:cNvCxnSpPr>
            <a:cxnSpLocks/>
          </p:cNvCxnSpPr>
          <p:nvPr/>
        </p:nvCxnSpPr>
        <p:spPr>
          <a:xfrm flipV="1">
            <a:off x="1445593" y="997504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213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7C1B33B-9A9D-415B-AE9C-B305F011AE4F}"/>
              </a:ext>
            </a:extLst>
          </p:cNvPr>
          <p:cNvSpPr>
            <a:spLocks noChangeAspect="1"/>
          </p:cNvSpPr>
          <p:nvPr/>
        </p:nvSpPr>
        <p:spPr>
          <a:xfrm>
            <a:off x="4428464" y="2236912"/>
            <a:ext cx="265263" cy="1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013C909-B2E1-4AB1-B2A0-8B5CECBDFB02}"/>
              </a:ext>
            </a:extLst>
          </p:cNvPr>
          <p:cNvSpPr>
            <a:spLocks noChangeAspect="1"/>
          </p:cNvSpPr>
          <p:nvPr/>
        </p:nvSpPr>
        <p:spPr>
          <a:xfrm>
            <a:off x="4017679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FB4357D-8F8C-47D2-A995-F881460E3FDB}"/>
              </a:ext>
            </a:extLst>
          </p:cNvPr>
          <p:cNvSpPr>
            <a:spLocks noChangeAspect="1"/>
          </p:cNvSpPr>
          <p:nvPr/>
        </p:nvSpPr>
        <p:spPr>
          <a:xfrm>
            <a:off x="4851375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B7AB0B9-61DD-42A5-82B1-FDC50C19CBD6}"/>
              </a:ext>
            </a:extLst>
          </p:cNvPr>
          <p:cNvSpPr>
            <a:spLocks noChangeAspect="1"/>
          </p:cNvSpPr>
          <p:nvPr/>
        </p:nvSpPr>
        <p:spPr>
          <a:xfrm>
            <a:off x="5305780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AD4EA7-59CB-425A-BAAB-EA56A9A9B2DF}"/>
              </a:ext>
            </a:extLst>
          </p:cNvPr>
          <p:cNvSpPr>
            <a:spLocks noChangeAspect="1"/>
          </p:cNvSpPr>
          <p:nvPr/>
        </p:nvSpPr>
        <p:spPr>
          <a:xfrm>
            <a:off x="3573434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8F4799-27F1-41D6-B3B8-0827BDE3EC72}"/>
              </a:ext>
            </a:extLst>
          </p:cNvPr>
          <p:cNvSpPr txBox="1"/>
          <p:nvPr/>
        </p:nvSpPr>
        <p:spPr>
          <a:xfrm>
            <a:off x="228887" y="319512"/>
            <a:ext cx="1789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DefaultFor</a:t>
            </a:r>
            <a:r>
              <a:rPr lang="en-US" dirty="0"/>
              <a:t>=Front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81A3E1-7E69-41E7-B831-7D403BECCAEE}"/>
              </a:ext>
            </a:extLst>
          </p:cNvPr>
          <p:cNvSpPr txBox="1"/>
          <p:nvPr/>
        </p:nvSpPr>
        <p:spPr>
          <a:xfrm>
            <a:off x="212825" y="41964"/>
            <a:ext cx="2292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=Default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3CF83B-23FA-4FDD-B630-534284876844}"/>
              </a:ext>
            </a:extLst>
          </p:cNvPr>
          <p:cNvSpPr>
            <a:spLocks noChangeAspect="1"/>
          </p:cNvSpPr>
          <p:nvPr/>
        </p:nvSpPr>
        <p:spPr>
          <a:xfrm>
            <a:off x="3147936" y="222611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EC460-4B0E-452D-937C-529CBF31AD97}"/>
              </a:ext>
            </a:extLst>
          </p:cNvPr>
          <p:cNvSpPr txBox="1"/>
          <p:nvPr/>
        </p:nvSpPr>
        <p:spPr>
          <a:xfrm>
            <a:off x="4176644" y="2437644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B2567DD-0047-4547-9D1F-02B2433B9F2C}"/>
              </a:ext>
            </a:extLst>
          </p:cNvPr>
          <p:cNvSpPr txBox="1"/>
          <p:nvPr/>
        </p:nvSpPr>
        <p:spPr>
          <a:xfrm>
            <a:off x="5032834" y="2446656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B01C046-DF55-42FF-A376-F7E1A9F5CF89}"/>
              </a:ext>
            </a:extLst>
          </p:cNvPr>
          <p:cNvSpPr txBox="1"/>
          <p:nvPr/>
        </p:nvSpPr>
        <p:spPr>
          <a:xfrm>
            <a:off x="5518902" y="2430146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7E8C25-6CC2-4829-AE8C-AF0E2D1D03BD}"/>
              </a:ext>
            </a:extLst>
          </p:cNvPr>
          <p:cNvSpPr txBox="1"/>
          <p:nvPr/>
        </p:nvSpPr>
        <p:spPr>
          <a:xfrm>
            <a:off x="3372375" y="2451102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59B5B05-2B92-41EB-91E8-B690CE90C5FB}"/>
              </a:ext>
            </a:extLst>
          </p:cNvPr>
          <p:cNvSpPr txBox="1"/>
          <p:nvPr/>
        </p:nvSpPr>
        <p:spPr>
          <a:xfrm>
            <a:off x="3577885" y="300764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310763B-241B-4FC4-AD75-BAB96CEA86E3}"/>
              </a:ext>
            </a:extLst>
          </p:cNvPr>
          <p:cNvSpPr txBox="1"/>
          <p:nvPr/>
        </p:nvSpPr>
        <p:spPr>
          <a:xfrm>
            <a:off x="4677530" y="3007644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4DBE90C-F73D-4677-B226-F587CF1F2F12}"/>
              </a:ext>
            </a:extLst>
          </p:cNvPr>
          <p:cNvSpPr>
            <a:spLocks noChangeAspect="1"/>
          </p:cNvSpPr>
          <p:nvPr/>
        </p:nvSpPr>
        <p:spPr>
          <a:xfrm>
            <a:off x="5756545" y="222611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E300544-5640-4782-9E42-51DDF8D2F8C3}"/>
              </a:ext>
            </a:extLst>
          </p:cNvPr>
          <p:cNvSpPr txBox="1"/>
          <p:nvPr/>
        </p:nvSpPr>
        <p:spPr>
          <a:xfrm>
            <a:off x="5841746" y="300764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990210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7C1B33B-9A9D-415B-AE9C-B305F011AE4F}"/>
              </a:ext>
            </a:extLst>
          </p:cNvPr>
          <p:cNvSpPr>
            <a:spLocks noChangeAspect="1"/>
          </p:cNvSpPr>
          <p:nvPr/>
        </p:nvSpPr>
        <p:spPr>
          <a:xfrm>
            <a:off x="4428464" y="2236912"/>
            <a:ext cx="265263" cy="1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013C909-B2E1-4AB1-B2A0-8B5CECBDFB02}"/>
              </a:ext>
            </a:extLst>
          </p:cNvPr>
          <p:cNvSpPr>
            <a:spLocks noChangeAspect="1"/>
          </p:cNvSpPr>
          <p:nvPr/>
        </p:nvSpPr>
        <p:spPr>
          <a:xfrm>
            <a:off x="4017679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FB4357D-8F8C-47D2-A995-F881460E3FDB}"/>
              </a:ext>
            </a:extLst>
          </p:cNvPr>
          <p:cNvSpPr>
            <a:spLocks noChangeAspect="1"/>
          </p:cNvSpPr>
          <p:nvPr/>
        </p:nvSpPr>
        <p:spPr>
          <a:xfrm>
            <a:off x="4851375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B7AB0B9-61DD-42A5-82B1-FDC50C19CBD6}"/>
              </a:ext>
            </a:extLst>
          </p:cNvPr>
          <p:cNvSpPr>
            <a:spLocks noChangeAspect="1"/>
          </p:cNvSpPr>
          <p:nvPr/>
        </p:nvSpPr>
        <p:spPr>
          <a:xfrm>
            <a:off x="5305780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AD4EA7-59CB-425A-BAAB-EA56A9A9B2DF}"/>
              </a:ext>
            </a:extLst>
          </p:cNvPr>
          <p:cNvSpPr>
            <a:spLocks noChangeAspect="1"/>
          </p:cNvSpPr>
          <p:nvPr/>
        </p:nvSpPr>
        <p:spPr>
          <a:xfrm>
            <a:off x="3573434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8F4799-27F1-41D6-B3B8-0827BDE3EC72}"/>
              </a:ext>
            </a:extLst>
          </p:cNvPr>
          <p:cNvSpPr txBox="1"/>
          <p:nvPr/>
        </p:nvSpPr>
        <p:spPr>
          <a:xfrm>
            <a:off x="228887" y="319512"/>
            <a:ext cx="3179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DefaultFor</a:t>
            </a:r>
            <a:r>
              <a:rPr lang="en-US" dirty="0"/>
              <a:t>=</a:t>
            </a:r>
            <a:r>
              <a:rPr lang="en-US" dirty="0" err="1"/>
              <a:t>Front_Offense_Only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81A3E1-7E69-41E7-B831-7D403BECCAEE}"/>
              </a:ext>
            </a:extLst>
          </p:cNvPr>
          <p:cNvSpPr txBox="1"/>
          <p:nvPr/>
        </p:nvSpPr>
        <p:spPr>
          <a:xfrm>
            <a:off x="212825" y="41964"/>
            <a:ext cx="2292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=Default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3CF83B-23FA-4FDD-B630-534284876844}"/>
              </a:ext>
            </a:extLst>
          </p:cNvPr>
          <p:cNvSpPr>
            <a:spLocks noChangeAspect="1"/>
          </p:cNvSpPr>
          <p:nvPr/>
        </p:nvSpPr>
        <p:spPr>
          <a:xfrm>
            <a:off x="3147936" y="222611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4DBE90C-F73D-4677-B226-F587CF1F2F12}"/>
              </a:ext>
            </a:extLst>
          </p:cNvPr>
          <p:cNvSpPr>
            <a:spLocks noChangeAspect="1"/>
          </p:cNvSpPr>
          <p:nvPr/>
        </p:nvSpPr>
        <p:spPr>
          <a:xfrm>
            <a:off x="5756545" y="222611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27296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7C1B33B-9A9D-415B-AE9C-B305F011AE4F}"/>
              </a:ext>
            </a:extLst>
          </p:cNvPr>
          <p:cNvSpPr>
            <a:spLocks noChangeAspect="1"/>
          </p:cNvSpPr>
          <p:nvPr/>
        </p:nvSpPr>
        <p:spPr>
          <a:xfrm>
            <a:off x="4428464" y="2236912"/>
            <a:ext cx="265263" cy="1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013C909-B2E1-4AB1-B2A0-8B5CECBDFB02}"/>
              </a:ext>
            </a:extLst>
          </p:cNvPr>
          <p:cNvSpPr>
            <a:spLocks noChangeAspect="1"/>
          </p:cNvSpPr>
          <p:nvPr/>
        </p:nvSpPr>
        <p:spPr>
          <a:xfrm>
            <a:off x="4017679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FB4357D-8F8C-47D2-A995-F881460E3FDB}"/>
              </a:ext>
            </a:extLst>
          </p:cNvPr>
          <p:cNvSpPr>
            <a:spLocks noChangeAspect="1"/>
          </p:cNvSpPr>
          <p:nvPr/>
        </p:nvSpPr>
        <p:spPr>
          <a:xfrm>
            <a:off x="4851375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B7AB0B9-61DD-42A5-82B1-FDC50C19CBD6}"/>
              </a:ext>
            </a:extLst>
          </p:cNvPr>
          <p:cNvSpPr>
            <a:spLocks noChangeAspect="1"/>
          </p:cNvSpPr>
          <p:nvPr/>
        </p:nvSpPr>
        <p:spPr>
          <a:xfrm>
            <a:off x="5305780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AD4EA7-59CB-425A-BAAB-EA56A9A9B2DF}"/>
              </a:ext>
            </a:extLst>
          </p:cNvPr>
          <p:cNvSpPr>
            <a:spLocks noChangeAspect="1"/>
          </p:cNvSpPr>
          <p:nvPr/>
        </p:nvSpPr>
        <p:spPr>
          <a:xfrm>
            <a:off x="3573434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8F4799-27F1-41D6-B3B8-0827BDE3EC72}"/>
              </a:ext>
            </a:extLst>
          </p:cNvPr>
          <p:cNvSpPr txBox="1"/>
          <p:nvPr/>
        </p:nvSpPr>
        <p:spPr>
          <a:xfrm>
            <a:off x="228887" y="319512"/>
            <a:ext cx="2116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DefaultFor</a:t>
            </a:r>
            <a:r>
              <a:rPr lang="en-US" dirty="0"/>
              <a:t>=</a:t>
            </a:r>
            <a:r>
              <a:rPr lang="en-US" dirty="0" err="1"/>
              <a:t>Shell_Str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81A3E1-7E69-41E7-B831-7D403BECCAEE}"/>
              </a:ext>
            </a:extLst>
          </p:cNvPr>
          <p:cNvSpPr txBox="1"/>
          <p:nvPr/>
        </p:nvSpPr>
        <p:spPr>
          <a:xfrm>
            <a:off x="212825" y="41964"/>
            <a:ext cx="2292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=Default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3CF83B-23FA-4FDD-B630-534284876844}"/>
              </a:ext>
            </a:extLst>
          </p:cNvPr>
          <p:cNvSpPr>
            <a:spLocks noChangeAspect="1"/>
          </p:cNvSpPr>
          <p:nvPr/>
        </p:nvSpPr>
        <p:spPr>
          <a:xfrm>
            <a:off x="3147936" y="222611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310763B-241B-4FC4-AD75-BAB96CEA86E3}"/>
              </a:ext>
            </a:extLst>
          </p:cNvPr>
          <p:cNvSpPr txBox="1"/>
          <p:nvPr/>
        </p:nvSpPr>
        <p:spPr>
          <a:xfrm>
            <a:off x="7828513" y="3751714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4DBE90C-F73D-4677-B226-F587CF1F2F12}"/>
              </a:ext>
            </a:extLst>
          </p:cNvPr>
          <p:cNvSpPr>
            <a:spLocks noChangeAspect="1"/>
          </p:cNvSpPr>
          <p:nvPr/>
        </p:nvSpPr>
        <p:spPr>
          <a:xfrm>
            <a:off x="5756545" y="222611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E300544-5640-4782-9E42-51DDF8D2F8C3}"/>
              </a:ext>
            </a:extLst>
          </p:cNvPr>
          <p:cNvSpPr txBox="1"/>
          <p:nvPr/>
        </p:nvSpPr>
        <p:spPr>
          <a:xfrm>
            <a:off x="7204537" y="2967335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BBCCFC-3E7F-4B05-8410-595B3E7F60EF}"/>
              </a:ext>
            </a:extLst>
          </p:cNvPr>
          <p:cNvSpPr txBox="1"/>
          <p:nvPr/>
        </p:nvSpPr>
        <p:spPr>
          <a:xfrm>
            <a:off x="6719710" y="388044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24161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7C1B33B-9A9D-415B-AE9C-B305F011AE4F}"/>
              </a:ext>
            </a:extLst>
          </p:cNvPr>
          <p:cNvSpPr>
            <a:spLocks noChangeAspect="1"/>
          </p:cNvSpPr>
          <p:nvPr/>
        </p:nvSpPr>
        <p:spPr>
          <a:xfrm>
            <a:off x="4428464" y="2236912"/>
            <a:ext cx="265263" cy="1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013C909-B2E1-4AB1-B2A0-8B5CECBDFB02}"/>
              </a:ext>
            </a:extLst>
          </p:cNvPr>
          <p:cNvSpPr>
            <a:spLocks noChangeAspect="1"/>
          </p:cNvSpPr>
          <p:nvPr/>
        </p:nvSpPr>
        <p:spPr>
          <a:xfrm>
            <a:off x="4017679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FB4357D-8F8C-47D2-A995-F881460E3FDB}"/>
              </a:ext>
            </a:extLst>
          </p:cNvPr>
          <p:cNvSpPr>
            <a:spLocks noChangeAspect="1"/>
          </p:cNvSpPr>
          <p:nvPr/>
        </p:nvSpPr>
        <p:spPr>
          <a:xfrm>
            <a:off x="4851375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B7AB0B9-61DD-42A5-82B1-FDC50C19CBD6}"/>
              </a:ext>
            </a:extLst>
          </p:cNvPr>
          <p:cNvSpPr>
            <a:spLocks noChangeAspect="1"/>
          </p:cNvSpPr>
          <p:nvPr/>
        </p:nvSpPr>
        <p:spPr>
          <a:xfrm>
            <a:off x="5305780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AD4EA7-59CB-425A-BAAB-EA56A9A9B2DF}"/>
              </a:ext>
            </a:extLst>
          </p:cNvPr>
          <p:cNvSpPr>
            <a:spLocks noChangeAspect="1"/>
          </p:cNvSpPr>
          <p:nvPr/>
        </p:nvSpPr>
        <p:spPr>
          <a:xfrm>
            <a:off x="3573434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8F4799-27F1-41D6-B3B8-0827BDE3EC72}"/>
              </a:ext>
            </a:extLst>
          </p:cNvPr>
          <p:cNvSpPr txBox="1"/>
          <p:nvPr/>
        </p:nvSpPr>
        <p:spPr>
          <a:xfrm>
            <a:off x="228887" y="319512"/>
            <a:ext cx="2162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DefaultFor</a:t>
            </a:r>
            <a:r>
              <a:rPr lang="en-US" dirty="0"/>
              <a:t>=</a:t>
            </a:r>
            <a:r>
              <a:rPr lang="en-US" dirty="0" err="1"/>
              <a:t>Shell_Wk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81A3E1-7E69-41E7-B831-7D403BECCAEE}"/>
              </a:ext>
            </a:extLst>
          </p:cNvPr>
          <p:cNvSpPr txBox="1"/>
          <p:nvPr/>
        </p:nvSpPr>
        <p:spPr>
          <a:xfrm>
            <a:off x="212825" y="41964"/>
            <a:ext cx="2292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=Default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3CF83B-23FA-4FDD-B630-534284876844}"/>
              </a:ext>
            </a:extLst>
          </p:cNvPr>
          <p:cNvSpPr>
            <a:spLocks noChangeAspect="1"/>
          </p:cNvSpPr>
          <p:nvPr/>
        </p:nvSpPr>
        <p:spPr>
          <a:xfrm>
            <a:off x="3147936" y="222611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310763B-241B-4FC4-AD75-BAB96CEA86E3}"/>
              </a:ext>
            </a:extLst>
          </p:cNvPr>
          <p:cNvSpPr txBox="1"/>
          <p:nvPr/>
        </p:nvSpPr>
        <p:spPr>
          <a:xfrm>
            <a:off x="7828513" y="3751714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4DBE90C-F73D-4677-B226-F587CF1F2F12}"/>
              </a:ext>
            </a:extLst>
          </p:cNvPr>
          <p:cNvSpPr>
            <a:spLocks noChangeAspect="1"/>
          </p:cNvSpPr>
          <p:nvPr/>
        </p:nvSpPr>
        <p:spPr>
          <a:xfrm>
            <a:off x="5756545" y="222611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BBCCFC-3E7F-4B05-8410-595B3E7F60EF}"/>
              </a:ext>
            </a:extLst>
          </p:cNvPr>
          <p:cNvSpPr txBox="1"/>
          <p:nvPr/>
        </p:nvSpPr>
        <p:spPr>
          <a:xfrm>
            <a:off x="6719710" y="3880445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1970024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>
            <a:extLst>
              <a:ext uri="{FF2B5EF4-FFF2-40B4-BE49-F238E27FC236}">
                <a16:creationId xmlns:a16="http://schemas.microsoft.com/office/drawing/2014/main" id="{7DA85D94-D37F-48F1-BC2C-59DBFC930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2" y="2455233"/>
            <a:ext cx="9074616" cy="386099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7C1B33B-9A9D-415B-AE9C-B305F011AE4F}"/>
              </a:ext>
            </a:extLst>
          </p:cNvPr>
          <p:cNvSpPr>
            <a:spLocks noChangeAspect="1"/>
          </p:cNvSpPr>
          <p:nvPr/>
        </p:nvSpPr>
        <p:spPr>
          <a:xfrm>
            <a:off x="4428464" y="2236912"/>
            <a:ext cx="265263" cy="1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013C909-B2E1-4AB1-B2A0-8B5CECBDFB02}"/>
              </a:ext>
            </a:extLst>
          </p:cNvPr>
          <p:cNvSpPr>
            <a:spLocks noChangeAspect="1"/>
          </p:cNvSpPr>
          <p:nvPr/>
        </p:nvSpPr>
        <p:spPr>
          <a:xfrm>
            <a:off x="4017679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FB4357D-8F8C-47D2-A995-F881460E3FDB}"/>
              </a:ext>
            </a:extLst>
          </p:cNvPr>
          <p:cNvSpPr>
            <a:spLocks noChangeAspect="1"/>
          </p:cNvSpPr>
          <p:nvPr/>
        </p:nvSpPr>
        <p:spPr>
          <a:xfrm>
            <a:off x="4851375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B7AB0B9-61DD-42A5-82B1-FDC50C19CBD6}"/>
              </a:ext>
            </a:extLst>
          </p:cNvPr>
          <p:cNvSpPr>
            <a:spLocks noChangeAspect="1"/>
          </p:cNvSpPr>
          <p:nvPr/>
        </p:nvSpPr>
        <p:spPr>
          <a:xfrm>
            <a:off x="5305780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AD4EA7-59CB-425A-BAAB-EA56A9A9B2DF}"/>
              </a:ext>
            </a:extLst>
          </p:cNvPr>
          <p:cNvSpPr>
            <a:spLocks noChangeAspect="1"/>
          </p:cNvSpPr>
          <p:nvPr/>
        </p:nvSpPr>
        <p:spPr>
          <a:xfrm>
            <a:off x="3573434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EC7B01-C95D-446B-86CF-863B18F5AB5B}"/>
              </a:ext>
            </a:extLst>
          </p:cNvPr>
          <p:cNvCxnSpPr>
            <a:cxnSpLocks/>
          </p:cNvCxnSpPr>
          <p:nvPr/>
        </p:nvCxnSpPr>
        <p:spPr>
          <a:xfrm flipH="1">
            <a:off x="159595" y="1308102"/>
            <a:ext cx="8637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EB5DBF-9C15-40E6-9C65-ABE5FDFD472A}"/>
              </a:ext>
            </a:extLst>
          </p:cNvPr>
          <p:cNvCxnSpPr>
            <a:cxnSpLocks/>
          </p:cNvCxnSpPr>
          <p:nvPr/>
        </p:nvCxnSpPr>
        <p:spPr>
          <a:xfrm flipH="1">
            <a:off x="159595" y="1753326"/>
            <a:ext cx="8637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C5EE44-85F4-44D0-9DFA-7AE59239EAD0}"/>
              </a:ext>
            </a:extLst>
          </p:cNvPr>
          <p:cNvCxnSpPr>
            <a:cxnSpLocks/>
          </p:cNvCxnSpPr>
          <p:nvPr/>
        </p:nvCxnSpPr>
        <p:spPr>
          <a:xfrm>
            <a:off x="5207830" y="1029317"/>
            <a:ext cx="0" cy="2000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FFEA17C-50FF-4426-AE85-F2527EDEBC89}"/>
              </a:ext>
            </a:extLst>
          </p:cNvPr>
          <p:cNvCxnSpPr>
            <a:cxnSpLocks/>
          </p:cNvCxnSpPr>
          <p:nvPr/>
        </p:nvCxnSpPr>
        <p:spPr>
          <a:xfrm>
            <a:off x="3909819" y="1048459"/>
            <a:ext cx="0" cy="2000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4971B96-589B-4B65-A9F4-86E72142DC00}"/>
              </a:ext>
            </a:extLst>
          </p:cNvPr>
          <p:cNvCxnSpPr>
            <a:cxnSpLocks/>
          </p:cNvCxnSpPr>
          <p:nvPr/>
        </p:nvCxnSpPr>
        <p:spPr>
          <a:xfrm flipH="1">
            <a:off x="159595" y="2218715"/>
            <a:ext cx="8637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A8F4799-27F1-41D6-B3B8-0827BDE3EC72}"/>
              </a:ext>
            </a:extLst>
          </p:cNvPr>
          <p:cNvSpPr txBox="1"/>
          <p:nvPr/>
        </p:nvSpPr>
        <p:spPr>
          <a:xfrm>
            <a:off x="228887" y="319512"/>
            <a:ext cx="2297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DefaultFor</a:t>
            </a:r>
            <a:r>
              <a:rPr lang="en-US" dirty="0"/>
              <a:t>=Something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81A3E1-7E69-41E7-B831-7D403BECCAEE}"/>
              </a:ext>
            </a:extLst>
          </p:cNvPr>
          <p:cNvSpPr txBox="1"/>
          <p:nvPr/>
        </p:nvSpPr>
        <p:spPr>
          <a:xfrm>
            <a:off x="212825" y="41964"/>
            <a:ext cx="2292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=Default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6AAAFFE-740E-4AB6-9B7F-81C6C406FB63}"/>
              </a:ext>
            </a:extLst>
          </p:cNvPr>
          <p:cNvCxnSpPr/>
          <p:nvPr/>
        </p:nvCxnSpPr>
        <p:spPr>
          <a:xfrm>
            <a:off x="1034113" y="1029317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93B0CEF-6588-4585-BDC2-FEBBEF8DBA3C}"/>
              </a:ext>
            </a:extLst>
          </p:cNvPr>
          <p:cNvCxnSpPr/>
          <p:nvPr/>
        </p:nvCxnSpPr>
        <p:spPr>
          <a:xfrm>
            <a:off x="8089419" y="1112082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AE7B122-E63E-4553-A63E-6B43EC77728D}"/>
              </a:ext>
            </a:extLst>
          </p:cNvPr>
          <p:cNvCxnSpPr/>
          <p:nvPr/>
        </p:nvCxnSpPr>
        <p:spPr>
          <a:xfrm>
            <a:off x="2659516" y="1061128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A4CA6BB-FAB2-443C-AE1E-DACB6A26C273}"/>
              </a:ext>
            </a:extLst>
          </p:cNvPr>
          <p:cNvCxnSpPr/>
          <p:nvPr/>
        </p:nvCxnSpPr>
        <p:spPr>
          <a:xfrm flipV="1">
            <a:off x="1847929" y="997505"/>
            <a:ext cx="0" cy="3517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32BA220-95AE-4961-ABE6-863A76947433}"/>
              </a:ext>
            </a:extLst>
          </p:cNvPr>
          <p:cNvCxnSpPr/>
          <p:nvPr/>
        </p:nvCxnSpPr>
        <p:spPr>
          <a:xfrm flipV="1">
            <a:off x="7272255" y="1092940"/>
            <a:ext cx="0" cy="3517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8E34CE1-6A8A-49BF-B278-D6BD09257B44}"/>
              </a:ext>
            </a:extLst>
          </p:cNvPr>
          <p:cNvCxnSpPr>
            <a:cxnSpLocks/>
          </p:cNvCxnSpPr>
          <p:nvPr/>
        </p:nvCxnSpPr>
        <p:spPr>
          <a:xfrm flipV="1">
            <a:off x="6874912" y="1061128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CB51C8B-79F9-484D-A8B7-69D90044D6CF}"/>
              </a:ext>
            </a:extLst>
          </p:cNvPr>
          <p:cNvCxnSpPr/>
          <p:nvPr/>
        </p:nvCxnSpPr>
        <p:spPr>
          <a:xfrm flipV="1">
            <a:off x="4560092" y="1048459"/>
            <a:ext cx="0" cy="3517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D7F9123-C99E-4172-A619-507E5C0438DC}"/>
              </a:ext>
            </a:extLst>
          </p:cNvPr>
          <p:cNvCxnSpPr/>
          <p:nvPr/>
        </p:nvCxnSpPr>
        <p:spPr>
          <a:xfrm>
            <a:off x="6472576" y="1092940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FD7D10F-A8EA-41FD-88C4-92C39D087C54}"/>
              </a:ext>
            </a:extLst>
          </p:cNvPr>
          <p:cNvCxnSpPr>
            <a:cxnSpLocks/>
          </p:cNvCxnSpPr>
          <p:nvPr/>
        </p:nvCxnSpPr>
        <p:spPr>
          <a:xfrm flipV="1">
            <a:off x="7674591" y="1103927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9A45149-3490-4857-B5E8-0AF9D7FDC51F}"/>
              </a:ext>
            </a:extLst>
          </p:cNvPr>
          <p:cNvCxnSpPr>
            <a:cxnSpLocks/>
          </p:cNvCxnSpPr>
          <p:nvPr/>
        </p:nvCxnSpPr>
        <p:spPr>
          <a:xfrm flipV="1">
            <a:off x="2257180" y="997505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9FE7BB8-0366-43F8-868B-2AF1ADDC1F59}"/>
              </a:ext>
            </a:extLst>
          </p:cNvPr>
          <p:cNvCxnSpPr>
            <a:cxnSpLocks/>
          </p:cNvCxnSpPr>
          <p:nvPr/>
        </p:nvCxnSpPr>
        <p:spPr>
          <a:xfrm flipV="1">
            <a:off x="1445593" y="997504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E7AE84CA-4D4F-430A-8819-4CCA5ACB9A15}"/>
              </a:ext>
            </a:extLst>
          </p:cNvPr>
          <p:cNvSpPr>
            <a:spLocks noChangeAspect="1"/>
          </p:cNvSpPr>
          <p:nvPr/>
        </p:nvSpPr>
        <p:spPr>
          <a:xfrm>
            <a:off x="1718547" y="1992180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841B79C-4E4D-468A-8183-5EAAD5603C0D}"/>
              </a:ext>
            </a:extLst>
          </p:cNvPr>
          <p:cNvSpPr>
            <a:spLocks noChangeAspect="1"/>
          </p:cNvSpPr>
          <p:nvPr/>
        </p:nvSpPr>
        <p:spPr>
          <a:xfrm>
            <a:off x="904379" y="1998175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89BA8C-0E26-4F3F-8CF7-B18F6ADC2A52}"/>
              </a:ext>
            </a:extLst>
          </p:cNvPr>
          <p:cNvSpPr>
            <a:spLocks noChangeAspect="1"/>
          </p:cNvSpPr>
          <p:nvPr/>
        </p:nvSpPr>
        <p:spPr>
          <a:xfrm>
            <a:off x="4428462" y="164706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E4A4AEA-DF68-49EC-AF15-FAAFC1CF9583}"/>
              </a:ext>
            </a:extLst>
          </p:cNvPr>
          <p:cNvSpPr>
            <a:spLocks noChangeAspect="1"/>
          </p:cNvSpPr>
          <p:nvPr/>
        </p:nvSpPr>
        <p:spPr>
          <a:xfrm>
            <a:off x="5079266" y="164706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2696784-3498-4ED5-8634-F87CAD88217F}"/>
              </a:ext>
            </a:extLst>
          </p:cNvPr>
          <p:cNvSpPr>
            <a:spLocks noChangeAspect="1"/>
          </p:cNvSpPr>
          <p:nvPr/>
        </p:nvSpPr>
        <p:spPr>
          <a:xfrm>
            <a:off x="7969096" y="2236912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3CF83B-23FA-4FDD-B630-534284876844}"/>
              </a:ext>
            </a:extLst>
          </p:cNvPr>
          <p:cNvSpPr>
            <a:spLocks noChangeAspect="1"/>
          </p:cNvSpPr>
          <p:nvPr/>
        </p:nvSpPr>
        <p:spPr>
          <a:xfrm>
            <a:off x="3147936" y="222611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EA1C915-60DC-4FD7-A747-B6D228A8ABC9}"/>
              </a:ext>
            </a:extLst>
          </p:cNvPr>
          <p:cNvSpPr txBox="1"/>
          <p:nvPr/>
        </p:nvSpPr>
        <p:spPr>
          <a:xfrm>
            <a:off x="4176644" y="2437644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0C25867-6B45-45C0-BCB2-CE8A11580A1C}"/>
              </a:ext>
            </a:extLst>
          </p:cNvPr>
          <p:cNvSpPr txBox="1"/>
          <p:nvPr/>
        </p:nvSpPr>
        <p:spPr>
          <a:xfrm>
            <a:off x="5032834" y="2446656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8D3B82F-E8B1-4E8E-AD16-B991BC1D3BE7}"/>
              </a:ext>
            </a:extLst>
          </p:cNvPr>
          <p:cNvSpPr txBox="1"/>
          <p:nvPr/>
        </p:nvSpPr>
        <p:spPr>
          <a:xfrm>
            <a:off x="5518902" y="2430146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2B8597C-BEF2-436C-B1BE-E95E4874768B}"/>
              </a:ext>
            </a:extLst>
          </p:cNvPr>
          <p:cNvSpPr txBox="1"/>
          <p:nvPr/>
        </p:nvSpPr>
        <p:spPr>
          <a:xfrm>
            <a:off x="3372375" y="2451102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AEB5E3B-2C04-4517-86D5-C6F17C3E98BC}"/>
              </a:ext>
            </a:extLst>
          </p:cNvPr>
          <p:cNvSpPr txBox="1"/>
          <p:nvPr/>
        </p:nvSpPr>
        <p:spPr>
          <a:xfrm>
            <a:off x="3577885" y="300764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9D3B7D8-27E9-4AD9-B482-D768BA20D329}"/>
              </a:ext>
            </a:extLst>
          </p:cNvPr>
          <p:cNvSpPr txBox="1"/>
          <p:nvPr/>
        </p:nvSpPr>
        <p:spPr>
          <a:xfrm>
            <a:off x="4677530" y="3007644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558F5A0-C6B3-4E5E-8B1E-6C4C4D8A3AE4}"/>
              </a:ext>
            </a:extLst>
          </p:cNvPr>
          <p:cNvSpPr txBox="1"/>
          <p:nvPr/>
        </p:nvSpPr>
        <p:spPr>
          <a:xfrm>
            <a:off x="5841746" y="300764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D4DFCEE-EFC2-4530-9C4C-E29B69E62CD3}"/>
              </a:ext>
            </a:extLst>
          </p:cNvPr>
          <p:cNvSpPr txBox="1"/>
          <p:nvPr/>
        </p:nvSpPr>
        <p:spPr>
          <a:xfrm>
            <a:off x="7828513" y="3751714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28C83FC-DDB7-4A08-87B4-9590B164E3B8}"/>
              </a:ext>
            </a:extLst>
          </p:cNvPr>
          <p:cNvSpPr txBox="1"/>
          <p:nvPr/>
        </p:nvSpPr>
        <p:spPr>
          <a:xfrm>
            <a:off x="7204537" y="2967335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235F413-FCF4-4CF3-BFC2-5D1CADDD4E80}"/>
              </a:ext>
            </a:extLst>
          </p:cNvPr>
          <p:cNvSpPr txBox="1"/>
          <p:nvPr/>
        </p:nvSpPr>
        <p:spPr>
          <a:xfrm>
            <a:off x="6719710" y="388044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356BC0F-EBAF-405D-A7DF-26AC805C1D24}"/>
              </a:ext>
            </a:extLst>
          </p:cNvPr>
          <p:cNvSpPr txBox="1"/>
          <p:nvPr/>
        </p:nvSpPr>
        <p:spPr>
          <a:xfrm>
            <a:off x="7828513" y="425374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4B50765-332D-40D4-AD24-F2B9A7BCAB98}"/>
              </a:ext>
            </a:extLst>
          </p:cNvPr>
          <p:cNvSpPr txBox="1"/>
          <p:nvPr/>
        </p:nvSpPr>
        <p:spPr>
          <a:xfrm>
            <a:off x="6719710" y="4382471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1687153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>
            <a:extLst>
              <a:ext uri="{FF2B5EF4-FFF2-40B4-BE49-F238E27FC236}">
                <a16:creationId xmlns:a16="http://schemas.microsoft.com/office/drawing/2014/main" id="{7DA85D94-D37F-48F1-BC2C-59DBFC930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2" y="2455233"/>
            <a:ext cx="9074616" cy="386099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7C1B33B-9A9D-415B-AE9C-B305F011AE4F}"/>
              </a:ext>
            </a:extLst>
          </p:cNvPr>
          <p:cNvSpPr>
            <a:spLocks noChangeAspect="1"/>
          </p:cNvSpPr>
          <p:nvPr/>
        </p:nvSpPr>
        <p:spPr>
          <a:xfrm>
            <a:off x="4428464" y="2236912"/>
            <a:ext cx="265263" cy="1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013C909-B2E1-4AB1-B2A0-8B5CECBDFB02}"/>
              </a:ext>
            </a:extLst>
          </p:cNvPr>
          <p:cNvSpPr>
            <a:spLocks noChangeAspect="1"/>
          </p:cNvSpPr>
          <p:nvPr/>
        </p:nvSpPr>
        <p:spPr>
          <a:xfrm>
            <a:off x="4017679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FB4357D-8F8C-47D2-A995-F881460E3FDB}"/>
              </a:ext>
            </a:extLst>
          </p:cNvPr>
          <p:cNvSpPr>
            <a:spLocks noChangeAspect="1"/>
          </p:cNvSpPr>
          <p:nvPr/>
        </p:nvSpPr>
        <p:spPr>
          <a:xfrm>
            <a:off x="4851375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B7AB0B9-61DD-42A5-82B1-FDC50C19CBD6}"/>
              </a:ext>
            </a:extLst>
          </p:cNvPr>
          <p:cNvSpPr>
            <a:spLocks noChangeAspect="1"/>
          </p:cNvSpPr>
          <p:nvPr/>
        </p:nvSpPr>
        <p:spPr>
          <a:xfrm>
            <a:off x="5305780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AD4EA7-59CB-425A-BAAB-EA56A9A9B2DF}"/>
              </a:ext>
            </a:extLst>
          </p:cNvPr>
          <p:cNvSpPr>
            <a:spLocks noChangeAspect="1"/>
          </p:cNvSpPr>
          <p:nvPr/>
        </p:nvSpPr>
        <p:spPr>
          <a:xfrm>
            <a:off x="3573434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EC7B01-C95D-446B-86CF-863B18F5AB5B}"/>
              </a:ext>
            </a:extLst>
          </p:cNvPr>
          <p:cNvCxnSpPr>
            <a:cxnSpLocks/>
          </p:cNvCxnSpPr>
          <p:nvPr/>
        </p:nvCxnSpPr>
        <p:spPr>
          <a:xfrm flipH="1">
            <a:off x="159595" y="1308102"/>
            <a:ext cx="8637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EB5DBF-9C15-40E6-9C65-ABE5FDFD472A}"/>
              </a:ext>
            </a:extLst>
          </p:cNvPr>
          <p:cNvCxnSpPr>
            <a:cxnSpLocks/>
          </p:cNvCxnSpPr>
          <p:nvPr/>
        </p:nvCxnSpPr>
        <p:spPr>
          <a:xfrm flipH="1">
            <a:off x="159595" y="1753326"/>
            <a:ext cx="8637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C5EE44-85F4-44D0-9DFA-7AE59239EAD0}"/>
              </a:ext>
            </a:extLst>
          </p:cNvPr>
          <p:cNvCxnSpPr>
            <a:cxnSpLocks/>
          </p:cNvCxnSpPr>
          <p:nvPr/>
        </p:nvCxnSpPr>
        <p:spPr>
          <a:xfrm>
            <a:off x="5207830" y="1029317"/>
            <a:ext cx="0" cy="2000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FFEA17C-50FF-4426-AE85-F2527EDEBC89}"/>
              </a:ext>
            </a:extLst>
          </p:cNvPr>
          <p:cNvCxnSpPr>
            <a:cxnSpLocks/>
          </p:cNvCxnSpPr>
          <p:nvPr/>
        </p:nvCxnSpPr>
        <p:spPr>
          <a:xfrm>
            <a:off x="3909819" y="1048459"/>
            <a:ext cx="0" cy="2000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4971B96-589B-4B65-A9F4-86E72142DC00}"/>
              </a:ext>
            </a:extLst>
          </p:cNvPr>
          <p:cNvCxnSpPr>
            <a:cxnSpLocks/>
          </p:cNvCxnSpPr>
          <p:nvPr/>
        </p:nvCxnSpPr>
        <p:spPr>
          <a:xfrm flipH="1">
            <a:off x="159595" y="2218715"/>
            <a:ext cx="8637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A8F4799-27F1-41D6-B3B8-0827BDE3EC72}"/>
              </a:ext>
            </a:extLst>
          </p:cNvPr>
          <p:cNvSpPr txBox="1"/>
          <p:nvPr/>
        </p:nvSpPr>
        <p:spPr>
          <a:xfrm>
            <a:off x="228887" y="319512"/>
            <a:ext cx="2552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DefaultFor</a:t>
            </a:r>
            <a:r>
              <a:rPr lang="en-US" dirty="0"/>
              <a:t>=Something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81A3E1-7E69-41E7-B831-7D403BECCAEE}"/>
              </a:ext>
            </a:extLst>
          </p:cNvPr>
          <p:cNvSpPr txBox="1"/>
          <p:nvPr/>
        </p:nvSpPr>
        <p:spPr>
          <a:xfrm>
            <a:off x="212825" y="41964"/>
            <a:ext cx="2573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=Alignment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6AAAFFE-740E-4AB6-9B7F-81C6C406FB63}"/>
              </a:ext>
            </a:extLst>
          </p:cNvPr>
          <p:cNvCxnSpPr/>
          <p:nvPr/>
        </p:nvCxnSpPr>
        <p:spPr>
          <a:xfrm>
            <a:off x="1034113" y="1029317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93B0CEF-6588-4585-BDC2-FEBBEF8DBA3C}"/>
              </a:ext>
            </a:extLst>
          </p:cNvPr>
          <p:cNvCxnSpPr/>
          <p:nvPr/>
        </p:nvCxnSpPr>
        <p:spPr>
          <a:xfrm>
            <a:off x="8089419" y="1112082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AE7B122-E63E-4553-A63E-6B43EC77728D}"/>
              </a:ext>
            </a:extLst>
          </p:cNvPr>
          <p:cNvCxnSpPr/>
          <p:nvPr/>
        </p:nvCxnSpPr>
        <p:spPr>
          <a:xfrm>
            <a:off x="2659516" y="1061128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A4CA6BB-FAB2-443C-AE1E-DACB6A26C273}"/>
              </a:ext>
            </a:extLst>
          </p:cNvPr>
          <p:cNvCxnSpPr/>
          <p:nvPr/>
        </p:nvCxnSpPr>
        <p:spPr>
          <a:xfrm flipV="1">
            <a:off x="1847929" y="997505"/>
            <a:ext cx="0" cy="3517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32BA220-95AE-4961-ABE6-863A76947433}"/>
              </a:ext>
            </a:extLst>
          </p:cNvPr>
          <p:cNvCxnSpPr/>
          <p:nvPr/>
        </p:nvCxnSpPr>
        <p:spPr>
          <a:xfrm flipV="1">
            <a:off x="7272255" y="1092940"/>
            <a:ext cx="0" cy="3517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8E34CE1-6A8A-49BF-B278-D6BD09257B44}"/>
              </a:ext>
            </a:extLst>
          </p:cNvPr>
          <p:cNvCxnSpPr>
            <a:cxnSpLocks/>
          </p:cNvCxnSpPr>
          <p:nvPr/>
        </p:nvCxnSpPr>
        <p:spPr>
          <a:xfrm flipV="1">
            <a:off x="6874912" y="1061128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CB51C8B-79F9-484D-A8B7-69D90044D6CF}"/>
              </a:ext>
            </a:extLst>
          </p:cNvPr>
          <p:cNvCxnSpPr/>
          <p:nvPr/>
        </p:nvCxnSpPr>
        <p:spPr>
          <a:xfrm flipV="1">
            <a:off x="4560092" y="1048459"/>
            <a:ext cx="0" cy="3517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D7F9123-C99E-4172-A619-507E5C0438DC}"/>
              </a:ext>
            </a:extLst>
          </p:cNvPr>
          <p:cNvCxnSpPr/>
          <p:nvPr/>
        </p:nvCxnSpPr>
        <p:spPr>
          <a:xfrm>
            <a:off x="6472576" y="1092940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FD7D10F-A8EA-41FD-88C4-92C39D087C54}"/>
              </a:ext>
            </a:extLst>
          </p:cNvPr>
          <p:cNvCxnSpPr>
            <a:cxnSpLocks/>
          </p:cNvCxnSpPr>
          <p:nvPr/>
        </p:nvCxnSpPr>
        <p:spPr>
          <a:xfrm flipV="1">
            <a:off x="7674591" y="1103927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9A45149-3490-4857-B5E8-0AF9D7FDC51F}"/>
              </a:ext>
            </a:extLst>
          </p:cNvPr>
          <p:cNvCxnSpPr>
            <a:cxnSpLocks/>
          </p:cNvCxnSpPr>
          <p:nvPr/>
        </p:nvCxnSpPr>
        <p:spPr>
          <a:xfrm flipV="1">
            <a:off x="2257180" y="997505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9FE7BB8-0366-43F8-868B-2AF1ADDC1F59}"/>
              </a:ext>
            </a:extLst>
          </p:cNvPr>
          <p:cNvCxnSpPr>
            <a:cxnSpLocks/>
          </p:cNvCxnSpPr>
          <p:nvPr/>
        </p:nvCxnSpPr>
        <p:spPr>
          <a:xfrm flipV="1">
            <a:off x="1445593" y="997504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853CF83B-23FA-4FDD-B630-534284876844}"/>
              </a:ext>
            </a:extLst>
          </p:cNvPr>
          <p:cNvSpPr>
            <a:spLocks noChangeAspect="1"/>
          </p:cNvSpPr>
          <p:nvPr/>
        </p:nvSpPr>
        <p:spPr>
          <a:xfrm>
            <a:off x="3147936" y="222611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EA1C915-60DC-4FD7-A747-B6D228A8ABC9}"/>
              </a:ext>
            </a:extLst>
          </p:cNvPr>
          <p:cNvSpPr txBox="1"/>
          <p:nvPr/>
        </p:nvSpPr>
        <p:spPr>
          <a:xfrm>
            <a:off x="4176644" y="2437644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0C25867-6B45-45C0-BCB2-CE8A11580A1C}"/>
              </a:ext>
            </a:extLst>
          </p:cNvPr>
          <p:cNvSpPr txBox="1"/>
          <p:nvPr/>
        </p:nvSpPr>
        <p:spPr>
          <a:xfrm>
            <a:off x="5032834" y="2446656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8D3B82F-E8B1-4E8E-AD16-B991BC1D3BE7}"/>
              </a:ext>
            </a:extLst>
          </p:cNvPr>
          <p:cNvSpPr txBox="1"/>
          <p:nvPr/>
        </p:nvSpPr>
        <p:spPr>
          <a:xfrm>
            <a:off x="5518902" y="2430146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2B8597C-BEF2-436C-B1BE-E95E4874768B}"/>
              </a:ext>
            </a:extLst>
          </p:cNvPr>
          <p:cNvSpPr txBox="1"/>
          <p:nvPr/>
        </p:nvSpPr>
        <p:spPr>
          <a:xfrm>
            <a:off x="3372375" y="2451102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AEB5E3B-2C04-4517-86D5-C6F17C3E98BC}"/>
              </a:ext>
            </a:extLst>
          </p:cNvPr>
          <p:cNvSpPr txBox="1"/>
          <p:nvPr/>
        </p:nvSpPr>
        <p:spPr>
          <a:xfrm>
            <a:off x="3577885" y="300764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9D3B7D8-27E9-4AD9-B482-D768BA20D329}"/>
              </a:ext>
            </a:extLst>
          </p:cNvPr>
          <p:cNvSpPr txBox="1"/>
          <p:nvPr/>
        </p:nvSpPr>
        <p:spPr>
          <a:xfrm>
            <a:off x="4677530" y="3007644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558F5A0-C6B3-4E5E-8B1E-6C4C4D8A3AE4}"/>
              </a:ext>
            </a:extLst>
          </p:cNvPr>
          <p:cNvSpPr txBox="1"/>
          <p:nvPr/>
        </p:nvSpPr>
        <p:spPr>
          <a:xfrm>
            <a:off x="5841746" y="300764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D4DFCEE-EFC2-4530-9C4C-E29B69E62CD3}"/>
              </a:ext>
            </a:extLst>
          </p:cNvPr>
          <p:cNvSpPr txBox="1"/>
          <p:nvPr/>
        </p:nvSpPr>
        <p:spPr>
          <a:xfrm>
            <a:off x="7828513" y="3751714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28C83FC-DDB7-4A08-87B4-9590B164E3B8}"/>
              </a:ext>
            </a:extLst>
          </p:cNvPr>
          <p:cNvSpPr txBox="1"/>
          <p:nvPr/>
        </p:nvSpPr>
        <p:spPr>
          <a:xfrm>
            <a:off x="7204537" y="2967335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235F413-FCF4-4CF3-BFC2-5D1CADDD4E80}"/>
              </a:ext>
            </a:extLst>
          </p:cNvPr>
          <p:cNvSpPr txBox="1"/>
          <p:nvPr/>
        </p:nvSpPr>
        <p:spPr>
          <a:xfrm>
            <a:off x="6719710" y="388044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356BC0F-EBAF-405D-A7DF-26AC805C1D24}"/>
              </a:ext>
            </a:extLst>
          </p:cNvPr>
          <p:cNvSpPr txBox="1"/>
          <p:nvPr/>
        </p:nvSpPr>
        <p:spPr>
          <a:xfrm>
            <a:off x="7828513" y="425374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4B50765-332D-40D4-AD24-F2B9A7BCAB98}"/>
              </a:ext>
            </a:extLst>
          </p:cNvPr>
          <p:cNvSpPr txBox="1"/>
          <p:nvPr/>
        </p:nvSpPr>
        <p:spPr>
          <a:xfrm>
            <a:off x="6719710" y="4382471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2404A5F-3CFD-40F7-A0FA-F810E7A69F47}"/>
              </a:ext>
            </a:extLst>
          </p:cNvPr>
          <p:cNvSpPr>
            <a:spLocks noChangeAspect="1"/>
          </p:cNvSpPr>
          <p:nvPr/>
        </p:nvSpPr>
        <p:spPr>
          <a:xfrm>
            <a:off x="5756545" y="222611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555900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>
            <a:extLst>
              <a:ext uri="{FF2B5EF4-FFF2-40B4-BE49-F238E27FC236}">
                <a16:creationId xmlns:a16="http://schemas.microsoft.com/office/drawing/2014/main" id="{7DA85D94-D37F-48F1-BC2C-59DBFC930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2" y="2455233"/>
            <a:ext cx="9074616" cy="386099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7C1B33B-9A9D-415B-AE9C-B305F011AE4F}"/>
              </a:ext>
            </a:extLst>
          </p:cNvPr>
          <p:cNvSpPr>
            <a:spLocks noChangeAspect="1"/>
          </p:cNvSpPr>
          <p:nvPr/>
        </p:nvSpPr>
        <p:spPr>
          <a:xfrm>
            <a:off x="4428464" y="2236912"/>
            <a:ext cx="265263" cy="19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013C909-B2E1-4AB1-B2A0-8B5CECBDFB02}"/>
              </a:ext>
            </a:extLst>
          </p:cNvPr>
          <p:cNvSpPr>
            <a:spLocks noChangeAspect="1"/>
          </p:cNvSpPr>
          <p:nvPr/>
        </p:nvSpPr>
        <p:spPr>
          <a:xfrm>
            <a:off x="4017679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FB4357D-8F8C-47D2-A995-F881460E3FDB}"/>
              </a:ext>
            </a:extLst>
          </p:cNvPr>
          <p:cNvSpPr>
            <a:spLocks noChangeAspect="1"/>
          </p:cNvSpPr>
          <p:nvPr/>
        </p:nvSpPr>
        <p:spPr>
          <a:xfrm>
            <a:off x="4851375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B7AB0B9-61DD-42A5-82B1-FDC50C19CBD6}"/>
              </a:ext>
            </a:extLst>
          </p:cNvPr>
          <p:cNvSpPr>
            <a:spLocks noChangeAspect="1"/>
          </p:cNvSpPr>
          <p:nvPr/>
        </p:nvSpPr>
        <p:spPr>
          <a:xfrm>
            <a:off x="5305780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AD4EA7-59CB-425A-BAAB-EA56A9A9B2DF}"/>
              </a:ext>
            </a:extLst>
          </p:cNvPr>
          <p:cNvSpPr>
            <a:spLocks noChangeAspect="1"/>
          </p:cNvSpPr>
          <p:nvPr/>
        </p:nvSpPr>
        <p:spPr>
          <a:xfrm>
            <a:off x="3573434" y="2230562"/>
            <a:ext cx="265265" cy="2205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EC7B01-C95D-446B-86CF-863B18F5AB5B}"/>
              </a:ext>
            </a:extLst>
          </p:cNvPr>
          <p:cNvCxnSpPr>
            <a:cxnSpLocks/>
          </p:cNvCxnSpPr>
          <p:nvPr/>
        </p:nvCxnSpPr>
        <p:spPr>
          <a:xfrm flipH="1">
            <a:off x="159595" y="1308102"/>
            <a:ext cx="8637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EB5DBF-9C15-40E6-9C65-ABE5FDFD472A}"/>
              </a:ext>
            </a:extLst>
          </p:cNvPr>
          <p:cNvCxnSpPr>
            <a:cxnSpLocks/>
          </p:cNvCxnSpPr>
          <p:nvPr/>
        </p:nvCxnSpPr>
        <p:spPr>
          <a:xfrm flipH="1">
            <a:off x="159595" y="1753326"/>
            <a:ext cx="8637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C5EE44-85F4-44D0-9DFA-7AE59239EAD0}"/>
              </a:ext>
            </a:extLst>
          </p:cNvPr>
          <p:cNvCxnSpPr>
            <a:cxnSpLocks/>
          </p:cNvCxnSpPr>
          <p:nvPr/>
        </p:nvCxnSpPr>
        <p:spPr>
          <a:xfrm>
            <a:off x="5207830" y="1029317"/>
            <a:ext cx="0" cy="2000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FFEA17C-50FF-4426-AE85-F2527EDEBC89}"/>
              </a:ext>
            </a:extLst>
          </p:cNvPr>
          <p:cNvCxnSpPr>
            <a:cxnSpLocks/>
          </p:cNvCxnSpPr>
          <p:nvPr/>
        </p:nvCxnSpPr>
        <p:spPr>
          <a:xfrm>
            <a:off x="3909819" y="1048459"/>
            <a:ext cx="0" cy="2000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4971B96-589B-4B65-A9F4-86E72142DC00}"/>
              </a:ext>
            </a:extLst>
          </p:cNvPr>
          <p:cNvCxnSpPr>
            <a:cxnSpLocks/>
          </p:cNvCxnSpPr>
          <p:nvPr/>
        </p:nvCxnSpPr>
        <p:spPr>
          <a:xfrm flipH="1">
            <a:off x="159595" y="2218715"/>
            <a:ext cx="8637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A8F4799-27F1-41D6-B3B8-0827BDE3EC72}"/>
              </a:ext>
            </a:extLst>
          </p:cNvPr>
          <p:cNvSpPr txBox="1"/>
          <p:nvPr/>
        </p:nvSpPr>
        <p:spPr>
          <a:xfrm>
            <a:off x="228887" y="319512"/>
            <a:ext cx="2552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DefaultFor</a:t>
            </a:r>
            <a:r>
              <a:rPr lang="en-US" dirty="0"/>
              <a:t>=Something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81A3E1-7E69-41E7-B831-7D403BECCAEE}"/>
              </a:ext>
            </a:extLst>
          </p:cNvPr>
          <p:cNvSpPr txBox="1"/>
          <p:nvPr/>
        </p:nvSpPr>
        <p:spPr>
          <a:xfrm>
            <a:off x="212825" y="41964"/>
            <a:ext cx="2578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=Formation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6AAAFFE-740E-4AB6-9B7F-81C6C406FB63}"/>
              </a:ext>
            </a:extLst>
          </p:cNvPr>
          <p:cNvCxnSpPr/>
          <p:nvPr/>
        </p:nvCxnSpPr>
        <p:spPr>
          <a:xfrm>
            <a:off x="1034113" y="1029317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93B0CEF-6588-4585-BDC2-FEBBEF8DBA3C}"/>
              </a:ext>
            </a:extLst>
          </p:cNvPr>
          <p:cNvCxnSpPr/>
          <p:nvPr/>
        </p:nvCxnSpPr>
        <p:spPr>
          <a:xfrm>
            <a:off x="8089419" y="1112082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AE7B122-E63E-4553-A63E-6B43EC77728D}"/>
              </a:ext>
            </a:extLst>
          </p:cNvPr>
          <p:cNvCxnSpPr/>
          <p:nvPr/>
        </p:nvCxnSpPr>
        <p:spPr>
          <a:xfrm>
            <a:off x="2659516" y="1061128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A4CA6BB-FAB2-443C-AE1E-DACB6A26C273}"/>
              </a:ext>
            </a:extLst>
          </p:cNvPr>
          <p:cNvCxnSpPr/>
          <p:nvPr/>
        </p:nvCxnSpPr>
        <p:spPr>
          <a:xfrm flipV="1">
            <a:off x="1847929" y="997505"/>
            <a:ext cx="0" cy="3517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32BA220-95AE-4961-ABE6-863A76947433}"/>
              </a:ext>
            </a:extLst>
          </p:cNvPr>
          <p:cNvCxnSpPr/>
          <p:nvPr/>
        </p:nvCxnSpPr>
        <p:spPr>
          <a:xfrm flipV="1">
            <a:off x="7272255" y="1092940"/>
            <a:ext cx="0" cy="3517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8E34CE1-6A8A-49BF-B278-D6BD09257B44}"/>
              </a:ext>
            </a:extLst>
          </p:cNvPr>
          <p:cNvCxnSpPr>
            <a:cxnSpLocks/>
          </p:cNvCxnSpPr>
          <p:nvPr/>
        </p:nvCxnSpPr>
        <p:spPr>
          <a:xfrm flipV="1">
            <a:off x="6874912" y="1061128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CB51C8B-79F9-484D-A8B7-69D90044D6CF}"/>
              </a:ext>
            </a:extLst>
          </p:cNvPr>
          <p:cNvCxnSpPr/>
          <p:nvPr/>
        </p:nvCxnSpPr>
        <p:spPr>
          <a:xfrm flipV="1">
            <a:off x="4560092" y="1048459"/>
            <a:ext cx="0" cy="3517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D7F9123-C99E-4172-A619-507E5C0438DC}"/>
              </a:ext>
            </a:extLst>
          </p:cNvPr>
          <p:cNvCxnSpPr/>
          <p:nvPr/>
        </p:nvCxnSpPr>
        <p:spPr>
          <a:xfrm>
            <a:off x="6472576" y="1092940"/>
            <a:ext cx="0" cy="345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FD7D10F-A8EA-41FD-88C4-92C39D087C54}"/>
              </a:ext>
            </a:extLst>
          </p:cNvPr>
          <p:cNvCxnSpPr>
            <a:cxnSpLocks/>
          </p:cNvCxnSpPr>
          <p:nvPr/>
        </p:nvCxnSpPr>
        <p:spPr>
          <a:xfrm flipV="1">
            <a:off x="7674591" y="1103927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9A45149-3490-4857-B5E8-0AF9D7FDC51F}"/>
              </a:ext>
            </a:extLst>
          </p:cNvPr>
          <p:cNvCxnSpPr>
            <a:cxnSpLocks/>
          </p:cNvCxnSpPr>
          <p:nvPr/>
        </p:nvCxnSpPr>
        <p:spPr>
          <a:xfrm flipV="1">
            <a:off x="2257180" y="997505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9FE7BB8-0366-43F8-868B-2AF1ADDC1F59}"/>
              </a:ext>
            </a:extLst>
          </p:cNvPr>
          <p:cNvCxnSpPr>
            <a:cxnSpLocks/>
          </p:cNvCxnSpPr>
          <p:nvPr/>
        </p:nvCxnSpPr>
        <p:spPr>
          <a:xfrm flipV="1">
            <a:off x="1445593" y="997504"/>
            <a:ext cx="0" cy="340609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E7AE84CA-4D4F-430A-8819-4CCA5ACB9A15}"/>
              </a:ext>
            </a:extLst>
          </p:cNvPr>
          <p:cNvSpPr>
            <a:spLocks noChangeAspect="1"/>
          </p:cNvSpPr>
          <p:nvPr/>
        </p:nvSpPr>
        <p:spPr>
          <a:xfrm>
            <a:off x="1718547" y="1992180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841B79C-4E4D-468A-8183-5EAAD5603C0D}"/>
              </a:ext>
            </a:extLst>
          </p:cNvPr>
          <p:cNvSpPr>
            <a:spLocks noChangeAspect="1"/>
          </p:cNvSpPr>
          <p:nvPr/>
        </p:nvSpPr>
        <p:spPr>
          <a:xfrm>
            <a:off x="904379" y="1998175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89BA8C-0E26-4F3F-8CF7-B18F6ADC2A52}"/>
              </a:ext>
            </a:extLst>
          </p:cNvPr>
          <p:cNvSpPr>
            <a:spLocks noChangeAspect="1"/>
          </p:cNvSpPr>
          <p:nvPr/>
        </p:nvSpPr>
        <p:spPr>
          <a:xfrm>
            <a:off x="4428462" y="164706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E4A4AEA-DF68-49EC-AF15-FAAFC1CF9583}"/>
              </a:ext>
            </a:extLst>
          </p:cNvPr>
          <p:cNvSpPr>
            <a:spLocks noChangeAspect="1"/>
          </p:cNvSpPr>
          <p:nvPr/>
        </p:nvSpPr>
        <p:spPr>
          <a:xfrm>
            <a:off x="5079266" y="164706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2696784-3498-4ED5-8634-F87CAD88217F}"/>
              </a:ext>
            </a:extLst>
          </p:cNvPr>
          <p:cNvSpPr>
            <a:spLocks noChangeAspect="1"/>
          </p:cNvSpPr>
          <p:nvPr/>
        </p:nvSpPr>
        <p:spPr>
          <a:xfrm>
            <a:off x="7969096" y="2236912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3CF83B-23FA-4FDD-B630-534284876844}"/>
              </a:ext>
            </a:extLst>
          </p:cNvPr>
          <p:cNvSpPr>
            <a:spLocks noChangeAspect="1"/>
          </p:cNvSpPr>
          <p:nvPr/>
        </p:nvSpPr>
        <p:spPr>
          <a:xfrm>
            <a:off x="3147936" y="2226116"/>
            <a:ext cx="265265" cy="2205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32920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</TotalTime>
  <Words>285</Words>
  <Application>Microsoft Office PowerPoint</Application>
  <PresentationFormat>On-screen Show (4:3)</PresentationFormat>
  <Paragraphs>201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Yeiter</dc:creator>
  <cp:lastModifiedBy>Michael Yeiter</cp:lastModifiedBy>
  <cp:revision>131</cp:revision>
  <dcterms:created xsi:type="dcterms:W3CDTF">2017-10-03T11:50:58Z</dcterms:created>
  <dcterms:modified xsi:type="dcterms:W3CDTF">2018-04-22T15:31:29Z</dcterms:modified>
</cp:coreProperties>
</file>