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69" r:id="rId12"/>
    <p:sldId id="270" r:id="rId13"/>
    <p:sldId id="271" r:id="rId14"/>
  </p:sldIdLst>
  <p:sldSz cx="6858000" cy="9144000" type="screen4x3"/>
  <p:notesSz cx="6858000" cy="9144000"/>
  <p:custShowLst>
    <p:custShow name="Custom Show 1" id="0">
      <p:sldLst>
        <p:sld r:id="rId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  <a:srgbClr val="FFFFCC"/>
    <a:srgbClr val="FFCC99"/>
    <a:srgbClr val="DDDDDD"/>
    <a:srgbClr val="FFCCCC"/>
    <a:srgbClr val="66CAC5"/>
    <a:srgbClr val="FF99FF"/>
    <a:srgbClr val="F9F9F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4" autoAdjust="0"/>
    <p:restoredTop sz="94692" autoAdjust="0"/>
  </p:normalViewPr>
  <p:slideViewPr>
    <p:cSldViewPr snapToGrid="0">
      <p:cViewPr varScale="1">
        <p:scale>
          <a:sx n="81" d="100"/>
          <a:sy n="81" d="100"/>
        </p:scale>
        <p:origin x="13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AAB00-CD4D-46E9-9C14-320AA52C47D8}" type="doc">
      <dgm:prSet loTypeId="urn:microsoft.com/office/officeart/2005/8/layout/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mn-MN"/>
        </a:p>
      </dgm:t>
    </dgm:pt>
    <dgm:pt modelId="{95666D44-2AAA-4E42-8788-CB51E246A698}">
      <dgm:prSet phldrT="[Text]" custT="1"/>
      <dgm:spPr/>
      <dgm:t>
        <a:bodyPr/>
        <a:lstStyle/>
        <a:p>
          <a:r>
            <a:rPr lang="mn-MN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Өгүүлэгдэхүүн + өгүүлэхүүн</a:t>
          </a:r>
          <a:endParaRPr lang="mn-M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C60A4F-5C33-4ABC-AF58-C4DE7B29CF2A}" type="parTrans" cxnId="{9DE8CDA7-B5F1-4C1E-96F1-A3AA62EF723E}">
      <dgm:prSet/>
      <dgm:spPr/>
      <dgm:t>
        <a:bodyPr/>
        <a:lstStyle/>
        <a:p>
          <a:endParaRPr lang="mn-MN"/>
        </a:p>
      </dgm:t>
    </dgm:pt>
    <dgm:pt modelId="{2FFC0A93-4D37-4A29-A4D1-3C0373554B97}" type="sibTrans" cxnId="{9DE8CDA7-B5F1-4C1E-96F1-A3AA62EF723E}">
      <dgm:prSet/>
      <dgm:spPr/>
      <dgm:t>
        <a:bodyPr/>
        <a:lstStyle/>
        <a:p>
          <a:endParaRPr lang="mn-MN"/>
        </a:p>
      </dgm:t>
    </dgm:pt>
    <dgm:pt modelId="{FF3B2D9A-690F-432E-91C8-A4A8D9205D35}">
      <dgm:prSet phldrT="[Text]" custT="1"/>
      <dgm:spPr/>
      <dgm:t>
        <a:bodyPr/>
        <a:lstStyle/>
        <a:p>
          <a:r>
            <a:rPr lang="ko-KR" altLang="en-US" sz="22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아버지가 </a:t>
          </a:r>
          <a:r>
            <a:rPr lang="mn-MN" altLang="ko-KR" sz="22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</a:t>
          </a:r>
          <a:r>
            <a:rPr lang="ko-KR" altLang="en-US" sz="22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갑니다</a:t>
          </a:r>
          <a:r>
            <a:rPr lang="en-US" altLang="ko-KR" sz="22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mn-MN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E4919A-20CE-47A6-BDBB-B57F2251AA03}" type="parTrans" cxnId="{A2FE0263-C988-4064-963E-641A17B5D228}">
      <dgm:prSet/>
      <dgm:spPr/>
      <dgm:t>
        <a:bodyPr/>
        <a:lstStyle/>
        <a:p>
          <a:endParaRPr lang="mn-MN"/>
        </a:p>
      </dgm:t>
    </dgm:pt>
    <dgm:pt modelId="{CFD97A31-6771-4B32-8A3C-304918DA4A2C}" type="sibTrans" cxnId="{A2FE0263-C988-4064-963E-641A17B5D228}">
      <dgm:prSet/>
      <dgm:spPr/>
      <dgm:t>
        <a:bodyPr/>
        <a:lstStyle/>
        <a:p>
          <a:endParaRPr lang="mn-MN"/>
        </a:p>
      </dgm:t>
    </dgm:pt>
    <dgm:pt modelId="{D617DE54-F4EB-4EAD-A1A2-EE1A0FE63FC5}">
      <dgm:prSet phldrT="[Text]" custT="1"/>
      <dgm:spPr/>
      <dgm:t>
        <a:bodyPr/>
        <a:lstStyle/>
        <a:p>
          <a:r>
            <a:rPr lang="mn-MN" altLang="ko-KR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Аав явж байна.</a:t>
          </a:r>
          <a:endParaRPr lang="mn-MN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003F5B-CBB3-43D2-B03D-B943E9C3A4FA}" type="parTrans" cxnId="{D052694A-5955-4D6E-9016-7031A9FCC5F5}">
      <dgm:prSet/>
      <dgm:spPr/>
      <dgm:t>
        <a:bodyPr/>
        <a:lstStyle/>
        <a:p>
          <a:endParaRPr lang="mn-MN"/>
        </a:p>
      </dgm:t>
    </dgm:pt>
    <dgm:pt modelId="{2E148EBB-0535-4E7F-A7FD-9077C57F0A3C}" type="sibTrans" cxnId="{D052694A-5955-4D6E-9016-7031A9FCC5F5}">
      <dgm:prSet/>
      <dgm:spPr/>
      <dgm:t>
        <a:bodyPr/>
        <a:lstStyle/>
        <a:p>
          <a:endParaRPr lang="mn-MN"/>
        </a:p>
      </dgm:t>
    </dgm:pt>
    <dgm:pt modelId="{79C30AC3-3F1D-40D5-BBCD-5C3D428F048A}">
      <dgm:prSet phldrT="[Text]" custT="1"/>
      <dgm:spPr/>
      <dgm:t>
        <a:bodyPr/>
        <a:lstStyle/>
        <a:p>
          <a:r>
            <a:rPr lang="mn-MN" altLang="ko-KR" sz="2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Өгүүлэгдэхүүн + тусагдахуун </a:t>
          </a:r>
          <a:r>
            <a:rPr lang="en-US" altLang="ko-KR" sz="2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</a:t>
          </a:r>
          <a:r>
            <a:rPr lang="mn-MN" altLang="ko-KR" sz="2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өгүүлэхүүн</a:t>
          </a:r>
          <a:endParaRPr lang="mn-MN" sz="2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263063-6842-4E34-968B-EA7507B13CB7}" type="parTrans" cxnId="{3E690DD0-80B1-46CD-B64D-657D68D942DF}">
      <dgm:prSet/>
      <dgm:spPr/>
      <dgm:t>
        <a:bodyPr/>
        <a:lstStyle/>
        <a:p>
          <a:endParaRPr lang="mn-MN"/>
        </a:p>
      </dgm:t>
    </dgm:pt>
    <dgm:pt modelId="{F58D6C76-391D-4963-BE2E-51F94B70AC50}" type="sibTrans" cxnId="{3E690DD0-80B1-46CD-B64D-657D68D942DF}">
      <dgm:prSet/>
      <dgm:spPr/>
      <dgm:t>
        <a:bodyPr/>
        <a:lstStyle/>
        <a:p>
          <a:endParaRPr lang="mn-MN"/>
        </a:p>
      </dgm:t>
    </dgm:pt>
    <dgm:pt modelId="{BC42FEE9-0336-4BE3-B05E-EBC0E271D568}">
      <dgm:prSet phldrT="[Text]" custT="1"/>
      <dgm:spPr/>
      <dgm:t>
        <a:bodyPr/>
        <a:lstStyle/>
        <a:p>
          <a:r>
            <a:rPr lang="ko-KR" altLang="en-US" sz="22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동생이  밥을 먹습니다</a:t>
          </a:r>
          <a:r>
            <a:rPr lang="en-US" altLang="ko-KR" sz="22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mn-MN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49B7BE-38A7-4513-BF7C-6B0F4A836496}" type="parTrans" cxnId="{78451405-C154-4010-935C-2EB91DC7C4DE}">
      <dgm:prSet/>
      <dgm:spPr/>
      <dgm:t>
        <a:bodyPr/>
        <a:lstStyle/>
        <a:p>
          <a:endParaRPr lang="mn-MN"/>
        </a:p>
      </dgm:t>
    </dgm:pt>
    <dgm:pt modelId="{EB9B409A-D604-4CB2-8197-C8ECEC6F0585}" type="sibTrans" cxnId="{78451405-C154-4010-935C-2EB91DC7C4DE}">
      <dgm:prSet/>
      <dgm:spPr/>
      <dgm:t>
        <a:bodyPr/>
        <a:lstStyle/>
        <a:p>
          <a:endParaRPr lang="mn-MN"/>
        </a:p>
      </dgm:t>
    </dgm:pt>
    <dgm:pt modelId="{E52B67C9-6AB6-4471-827E-E5DF7A7168DA}">
      <dgm:prSet phldrT="[Text]" custT="1"/>
      <dgm:spPr/>
      <dgm:t>
        <a:bodyPr/>
        <a:lstStyle/>
        <a:p>
          <a:r>
            <a:rPr lang="mn-MN" altLang="ko-KR" sz="22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Дүү хоол идэж байна.</a:t>
          </a:r>
          <a:endParaRPr lang="mn-MN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F0CE1-E1BC-4543-8739-44533A0DED37}" type="parTrans" cxnId="{2BF05D37-2F68-440C-9579-49144D4ABBC1}">
      <dgm:prSet/>
      <dgm:spPr/>
      <dgm:t>
        <a:bodyPr/>
        <a:lstStyle/>
        <a:p>
          <a:endParaRPr lang="mn-MN"/>
        </a:p>
      </dgm:t>
    </dgm:pt>
    <dgm:pt modelId="{4A193E34-F0D7-4E8B-AEAA-D1F9B1CD31AE}" type="sibTrans" cxnId="{2BF05D37-2F68-440C-9579-49144D4ABBC1}">
      <dgm:prSet/>
      <dgm:spPr/>
      <dgm:t>
        <a:bodyPr/>
        <a:lstStyle/>
        <a:p>
          <a:endParaRPr lang="mn-MN"/>
        </a:p>
      </dgm:t>
    </dgm:pt>
    <dgm:pt modelId="{C839E0C5-8EC2-4719-A1E6-55FDAFE3F04A}">
      <dgm:prSet phldrT="[Text]" custT="1"/>
      <dgm:spPr/>
      <dgm:t>
        <a:bodyPr/>
        <a:lstStyle/>
        <a:p>
          <a:r>
            <a:rPr lang="mn-MN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Өгүүлэгдэхүүн + нэрлэхийн тийн ялгал</a:t>
          </a:r>
        </a:p>
        <a:p>
          <a:r>
            <a:rPr lang="ko-KR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아버지 </a:t>
          </a:r>
          <a:r>
            <a: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ko-KR" alt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가</a:t>
          </a:r>
          <a:r>
            <a: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 </a:t>
          </a:r>
          <a:r>
            <a:rPr lang="ko-KR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꽃 </a:t>
          </a:r>
          <a:r>
            <a: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ko-KR" alt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이</a:t>
          </a:r>
          <a:endParaRPr lang="mn-MN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7E54E5-8D93-4B22-BD29-990ECD801F98}" type="parTrans" cxnId="{BBEDE25B-5029-4B6B-A34F-EC8F55DB5E3D}">
      <dgm:prSet/>
      <dgm:spPr/>
      <dgm:t>
        <a:bodyPr/>
        <a:lstStyle/>
        <a:p>
          <a:endParaRPr lang="mn-MN"/>
        </a:p>
      </dgm:t>
    </dgm:pt>
    <dgm:pt modelId="{0DF4303A-697F-43D9-A1D1-D4A2EA1C23E8}" type="sibTrans" cxnId="{BBEDE25B-5029-4B6B-A34F-EC8F55DB5E3D}">
      <dgm:prSet/>
      <dgm:spPr/>
      <dgm:t>
        <a:bodyPr/>
        <a:lstStyle/>
        <a:p>
          <a:endParaRPr lang="mn-MN"/>
        </a:p>
      </dgm:t>
    </dgm:pt>
    <dgm:pt modelId="{AFC50C7F-E9DE-4A1D-8DC4-CA60D8D33430}">
      <dgm:prSet phldrT="[Text]" custT="1"/>
      <dgm:spPr/>
      <dgm:t>
        <a:bodyPr/>
        <a:lstStyle/>
        <a:p>
          <a:r>
            <a:rPr lang="mn-MN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Тусагдахуун + заахын тийн ялгал</a:t>
          </a:r>
          <a:endParaRPr lang="en-US" sz="2800" b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ko-KR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빵 </a:t>
          </a:r>
          <a:r>
            <a: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ko-KR" alt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을</a:t>
          </a:r>
          <a:r>
            <a: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ko-KR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우유 </a:t>
          </a:r>
          <a:r>
            <a: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ko-KR" alt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를</a:t>
          </a:r>
          <a:endParaRPr lang="mn-MN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57282F-201B-464E-AFF0-8051D8CDF6A2}" type="parTrans" cxnId="{61539FB8-5629-4466-B8F7-CCD838115CB3}">
      <dgm:prSet/>
      <dgm:spPr/>
      <dgm:t>
        <a:bodyPr/>
        <a:lstStyle/>
        <a:p>
          <a:endParaRPr lang="mn-MN"/>
        </a:p>
      </dgm:t>
    </dgm:pt>
    <dgm:pt modelId="{0892B8F8-058E-4497-A4F8-9D7F279E5285}" type="sibTrans" cxnId="{61539FB8-5629-4466-B8F7-CCD838115CB3}">
      <dgm:prSet/>
      <dgm:spPr/>
      <dgm:t>
        <a:bodyPr/>
        <a:lstStyle/>
        <a:p>
          <a:endParaRPr lang="mn-MN"/>
        </a:p>
      </dgm:t>
    </dgm:pt>
    <dgm:pt modelId="{1DEB483F-1EC9-47E7-96C1-7D0970CFADA2}">
      <dgm:prSet custT="1"/>
      <dgm:spPr/>
      <dgm:t>
        <a:bodyPr/>
        <a:lstStyle/>
        <a:p>
          <a:r>
            <a:rPr lang="mn-MN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“Эзэн бие + үйл үг”</a:t>
          </a:r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mn-MN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“Эзэн бие +  тусагдахуун + үйл үг” </a:t>
          </a:r>
          <a:endParaRPr lang="mn-M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C61391-4664-4B13-9941-FA1699C4EF7F}" type="parTrans" cxnId="{E1C2E371-5ADC-4B44-8167-7CE49A67F71C}">
      <dgm:prSet/>
      <dgm:spPr/>
      <dgm:t>
        <a:bodyPr/>
        <a:lstStyle/>
        <a:p>
          <a:endParaRPr lang="mn-MN"/>
        </a:p>
      </dgm:t>
    </dgm:pt>
    <dgm:pt modelId="{EDBFC4BD-866D-4D94-AF3A-3198D10794FD}" type="sibTrans" cxnId="{E1C2E371-5ADC-4B44-8167-7CE49A67F71C}">
      <dgm:prSet/>
      <dgm:spPr/>
      <dgm:t>
        <a:bodyPr/>
        <a:lstStyle/>
        <a:p>
          <a:endParaRPr lang="mn-MN"/>
        </a:p>
      </dgm:t>
    </dgm:pt>
    <dgm:pt modelId="{0FE0DF49-850A-4A07-A2BD-5F8490C29F4A}">
      <dgm:prSet custT="1"/>
      <dgm:spPr/>
      <dgm:t>
        <a:bodyPr/>
        <a:lstStyle/>
        <a:p>
          <a:r>
            <a:rPr lang="mn-MN" sz="4000" b="1" dirty="0" smtClean="0">
              <a:effectLst>
                <a:outerShdw blurRad="38100" dist="38100" dir="2700000" algn="tl">
                  <a:srgbClr val="0000FF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Өгүүлбэрийн бүтэц</a:t>
          </a:r>
          <a:endParaRPr lang="mn-MN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C1AD3B-2E06-4225-B5B1-99645AFC18B3}" type="parTrans" cxnId="{C2DE36AF-5966-4ADE-A66F-0C55548D20AA}">
      <dgm:prSet/>
      <dgm:spPr/>
      <dgm:t>
        <a:bodyPr/>
        <a:lstStyle/>
        <a:p>
          <a:endParaRPr lang="mn-MN"/>
        </a:p>
      </dgm:t>
    </dgm:pt>
    <dgm:pt modelId="{300F2931-8934-4D6E-8725-9CAE75EA342C}" type="sibTrans" cxnId="{C2DE36AF-5966-4ADE-A66F-0C55548D20AA}">
      <dgm:prSet/>
      <dgm:spPr/>
      <dgm:t>
        <a:bodyPr/>
        <a:lstStyle/>
        <a:p>
          <a:endParaRPr lang="mn-MN"/>
        </a:p>
      </dgm:t>
    </dgm:pt>
    <dgm:pt modelId="{E0FA6876-59C8-4014-92E3-EB253FA8F0D2}" type="pres">
      <dgm:prSet presAssocID="{BF4AAB00-CD4D-46E9-9C14-320AA52C47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mn-MN"/>
        </a:p>
      </dgm:t>
    </dgm:pt>
    <dgm:pt modelId="{C04C2028-AE17-4F0F-9FE9-89D655B8D2B7}" type="pres">
      <dgm:prSet presAssocID="{C839E0C5-8EC2-4719-A1E6-55FDAFE3F04A}" presName="boxAndChildren" presStyleCnt="0"/>
      <dgm:spPr/>
    </dgm:pt>
    <dgm:pt modelId="{3E7C184B-A9C7-472E-A845-680ECF63EBB2}" type="pres">
      <dgm:prSet presAssocID="{C839E0C5-8EC2-4719-A1E6-55FDAFE3F04A}" presName="parentTextBox" presStyleLbl="node1" presStyleIdx="0" presStyleCnt="5"/>
      <dgm:spPr/>
      <dgm:t>
        <a:bodyPr/>
        <a:lstStyle/>
        <a:p>
          <a:endParaRPr lang="mn-MN"/>
        </a:p>
      </dgm:t>
    </dgm:pt>
    <dgm:pt modelId="{72EC6BC5-97CD-4801-A0E2-47E958DCE54E}" type="pres">
      <dgm:prSet presAssocID="{C839E0C5-8EC2-4719-A1E6-55FDAFE3F04A}" presName="entireBox" presStyleLbl="node1" presStyleIdx="0" presStyleCnt="5" custLinFactNeighborY="24600"/>
      <dgm:spPr/>
      <dgm:t>
        <a:bodyPr/>
        <a:lstStyle/>
        <a:p>
          <a:endParaRPr lang="mn-MN"/>
        </a:p>
      </dgm:t>
    </dgm:pt>
    <dgm:pt modelId="{F3B6AFDE-942F-435F-A6CA-144465B65619}" type="pres">
      <dgm:prSet presAssocID="{C839E0C5-8EC2-4719-A1E6-55FDAFE3F04A}" presName="descendantBox" presStyleCnt="0"/>
      <dgm:spPr/>
    </dgm:pt>
    <dgm:pt modelId="{EEF6BD9D-0843-4E98-AA14-CF43E343E511}" type="pres">
      <dgm:prSet presAssocID="{AFC50C7F-E9DE-4A1D-8DC4-CA60D8D33430}" presName="childTextBox" presStyleLbl="fgAccFollowNode1" presStyleIdx="0" presStyleCnt="5" custLinFactNeighborX="-8139" custLinFactNeighborY="4841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EA123E29-8C83-4340-A2E4-7BE8524C9F7C}" type="pres">
      <dgm:prSet presAssocID="{F58D6C76-391D-4963-BE2E-51F94B70AC50}" presName="sp" presStyleCnt="0"/>
      <dgm:spPr/>
    </dgm:pt>
    <dgm:pt modelId="{5AA47A53-9C91-4D3A-8FB1-59E1E79F13A6}" type="pres">
      <dgm:prSet presAssocID="{79C30AC3-3F1D-40D5-BBCD-5C3D428F048A}" presName="arrowAndChildren" presStyleCnt="0"/>
      <dgm:spPr/>
    </dgm:pt>
    <dgm:pt modelId="{A308EDBD-EACC-44A8-9C49-4709FFD4FB2C}" type="pres">
      <dgm:prSet presAssocID="{79C30AC3-3F1D-40D5-BBCD-5C3D428F048A}" presName="parentTextArrow" presStyleLbl="node1" presStyleIdx="0" presStyleCnt="5"/>
      <dgm:spPr/>
      <dgm:t>
        <a:bodyPr/>
        <a:lstStyle/>
        <a:p>
          <a:endParaRPr lang="mn-MN"/>
        </a:p>
      </dgm:t>
    </dgm:pt>
    <dgm:pt modelId="{272F6DD1-BE6D-4A59-8ACF-45B005AA87E0}" type="pres">
      <dgm:prSet presAssocID="{79C30AC3-3F1D-40D5-BBCD-5C3D428F048A}" presName="arrow" presStyleLbl="node1" presStyleIdx="1" presStyleCnt="5" custScaleY="81484" custLinFactNeighborX="-1905" custLinFactNeighborY="877"/>
      <dgm:spPr/>
      <dgm:t>
        <a:bodyPr/>
        <a:lstStyle/>
        <a:p>
          <a:endParaRPr lang="mn-MN"/>
        </a:p>
      </dgm:t>
    </dgm:pt>
    <dgm:pt modelId="{3A5DBA75-76B8-4054-97C8-F8A259B8186B}" type="pres">
      <dgm:prSet presAssocID="{79C30AC3-3F1D-40D5-BBCD-5C3D428F048A}" presName="descendantArrow" presStyleCnt="0"/>
      <dgm:spPr/>
    </dgm:pt>
    <dgm:pt modelId="{DDEFBCB0-C7EB-4C37-9F37-360A4A2A220C}" type="pres">
      <dgm:prSet presAssocID="{BC42FEE9-0336-4BE3-B05E-EBC0E271D568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615D7F53-126D-4003-989B-65C186248CCD}" type="pres">
      <dgm:prSet presAssocID="{E52B67C9-6AB6-4471-827E-E5DF7A7168DA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96B531A4-E99B-48A6-9532-7A7C0D1AC642}" type="pres">
      <dgm:prSet presAssocID="{2FFC0A93-4D37-4A29-A4D1-3C0373554B97}" presName="sp" presStyleCnt="0"/>
      <dgm:spPr/>
    </dgm:pt>
    <dgm:pt modelId="{A296C926-74A5-4A61-A91D-7CEFBBDD7275}" type="pres">
      <dgm:prSet presAssocID="{95666D44-2AAA-4E42-8788-CB51E246A698}" presName="arrowAndChildren" presStyleCnt="0"/>
      <dgm:spPr/>
    </dgm:pt>
    <dgm:pt modelId="{FADEBA92-B598-4A81-96DA-30AE5A4DC5C6}" type="pres">
      <dgm:prSet presAssocID="{95666D44-2AAA-4E42-8788-CB51E246A698}" presName="parentTextArrow" presStyleLbl="node1" presStyleIdx="1" presStyleCnt="5"/>
      <dgm:spPr/>
      <dgm:t>
        <a:bodyPr/>
        <a:lstStyle/>
        <a:p>
          <a:endParaRPr lang="mn-MN"/>
        </a:p>
      </dgm:t>
    </dgm:pt>
    <dgm:pt modelId="{5E5E8126-A5F4-481A-92A8-55945D49F793}" type="pres">
      <dgm:prSet presAssocID="{95666D44-2AAA-4E42-8788-CB51E246A698}" presName="arrow" presStyleLbl="node1" presStyleIdx="2" presStyleCnt="5" custScaleY="82942" custLinFactNeighborY="1230"/>
      <dgm:spPr/>
      <dgm:t>
        <a:bodyPr/>
        <a:lstStyle/>
        <a:p>
          <a:endParaRPr lang="mn-MN"/>
        </a:p>
      </dgm:t>
    </dgm:pt>
    <dgm:pt modelId="{F8A47604-06AB-494E-AB0C-C004F5ED734D}" type="pres">
      <dgm:prSet presAssocID="{95666D44-2AAA-4E42-8788-CB51E246A698}" presName="descendantArrow" presStyleCnt="0"/>
      <dgm:spPr/>
    </dgm:pt>
    <dgm:pt modelId="{86441157-E5BC-45F3-B409-E101AAF3F887}" type="pres">
      <dgm:prSet presAssocID="{FF3B2D9A-690F-432E-91C8-A4A8D9205D35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D535D4E4-9F71-4CCF-908D-0C088F2F5355}" type="pres">
      <dgm:prSet presAssocID="{D617DE54-F4EB-4EAD-A1A2-EE1A0FE63FC5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202AD520-A115-4776-83D8-003E46920C76}" type="pres">
      <dgm:prSet presAssocID="{EDBFC4BD-866D-4D94-AF3A-3198D10794FD}" presName="sp" presStyleCnt="0"/>
      <dgm:spPr/>
    </dgm:pt>
    <dgm:pt modelId="{A6D7CA47-0D4E-4D65-81D4-F6C65B062858}" type="pres">
      <dgm:prSet presAssocID="{1DEB483F-1EC9-47E7-96C1-7D0970CFADA2}" presName="arrowAndChildren" presStyleCnt="0"/>
      <dgm:spPr/>
    </dgm:pt>
    <dgm:pt modelId="{6393D2EC-499C-420B-8760-DFBD0B1B1A0B}" type="pres">
      <dgm:prSet presAssocID="{1DEB483F-1EC9-47E7-96C1-7D0970CFADA2}" presName="parentTextArrow" presStyleLbl="node1" presStyleIdx="3" presStyleCnt="5" custScaleY="65783"/>
      <dgm:spPr/>
      <dgm:t>
        <a:bodyPr/>
        <a:lstStyle/>
        <a:p>
          <a:endParaRPr lang="mn-MN"/>
        </a:p>
      </dgm:t>
    </dgm:pt>
    <dgm:pt modelId="{50FBA276-A331-4710-995D-30C0E8DFE53D}" type="pres">
      <dgm:prSet presAssocID="{300F2931-8934-4D6E-8725-9CAE75EA342C}" presName="sp" presStyleCnt="0"/>
      <dgm:spPr/>
    </dgm:pt>
    <dgm:pt modelId="{9E457DD2-D9C8-44B3-86AA-027CB5C4EC0A}" type="pres">
      <dgm:prSet presAssocID="{0FE0DF49-850A-4A07-A2BD-5F8490C29F4A}" presName="arrowAndChildren" presStyleCnt="0"/>
      <dgm:spPr/>
    </dgm:pt>
    <dgm:pt modelId="{5090B95A-F5BF-4E4A-A643-4A1CFFD86E99}" type="pres">
      <dgm:prSet presAssocID="{0FE0DF49-850A-4A07-A2BD-5F8490C29F4A}" presName="parentTextArrow" presStyleLbl="node1" presStyleIdx="4" presStyleCnt="5" custScaleY="74202"/>
      <dgm:spPr/>
      <dgm:t>
        <a:bodyPr/>
        <a:lstStyle/>
        <a:p>
          <a:endParaRPr lang="mn-MN"/>
        </a:p>
      </dgm:t>
    </dgm:pt>
  </dgm:ptLst>
  <dgm:cxnLst>
    <dgm:cxn modelId="{D052694A-5955-4D6E-9016-7031A9FCC5F5}" srcId="{95666D44-2AAA-4E42-8788-CB51E246A698}" destId="{D617DE54-F4EB-4EAD-A1A2-EE1A0FE63FC5}" srcOrd="1" destOrd="0" parTransId="{91003F5B-CBB3-43D2-B03D-B943E9C3A4FA}" sibTransId="{2E148EBB-0535-4E7F-A7FD-9077C57F0A3C}"/>
    <dgm:cxn modelId="{C2DE36AF-5966-4ADE-A66F-0C55548D20AA}" srcId="{BF4AAB00-CD4D-46E9-9C14-320AA52C47D8}" destId="{0FE0DF49-850A-4A07-A2BD-5F8490C29F4A}" srcOrd="0" destOrd="0" parTransId="{81C1AD3B-2E06-4225-B5B1-99645AFC18B3}" sibTransId="{300F2931-8934-4D6E-8725-9CAE75EA342C}"/>
    <dgm:cxn modelId="{F9E818A3-A040-49A4-ADF4-BB254106C196}" type="presOf" srcId="{BC42FEE9-0336-4BE3-B05E-EBC0E271D568}" destId="{DDEFBCB0-C7EB-4C37-9F37-360A4A2A220C}" srcOrd="0" destOrd="0" presId="urn:microsoft.com/office/officeart/2005/8/layout/process4"/>
    <dgm:cxn modelId="{E1C2E371-5ADC-4B44-8167-7CE49A67F71C}" srcId="{BF4AAB00-CD4D-46E9-9C14-320AA52C47D8}" destId="{1DEB483F-1EC9-47E7-96C1-7D0970CFADA2}" srcOrd="1" destOrd="0" parTransId="{2AC61391-4664-4B13-9941-FA1699C4EF7F}" sibTransId="{EDBFC4BD-866D-4D94-AF3A-3198D10794FD}"/>
    <dgm:cxn modelId="{78451405-C154-4010-935C-2EB91DC7C4DE}" srcId="{79C30AC3-3F1D-40D5-BBCD-5C3D428F048A}" destId="{BC42FEE9-0336-4BE3-B05E-EBC0E271D568}" srcOrd="0" destOrd="0" parTransId="{C849B7BE-38A7-4513-BF7C-6B0F4A836496}" sibTransId="{EB9B409A-D604-4CB2-8197-C8ECEC6F0585}"/>
    <dgm:cxn modelId="{F6BB84F3-2C2D-42DD-BD70-A39654008E86}" type="presOf" srcId="{C839E0C5-8EC2-4719-A1E6-55FDAFE3F04A}" destId="{72EC6BC5-97CD-4801-A0E2-47E958DCE54E}" srcOrd="1" destOrd="0" presId="urn:microsoft.com/office/officeart/2005/8/layout/process4"/>
    <dgm:cxn modelId="{68DA233E-C491-4576-9FF7-C9F271520F5F}" type="presOf" srcId="{0FE0DF49-850A-4A07-A2BD-5F8490C29F4A}" destId="{5090B95A-F5BF-4E4A-A643-4A1CFFD86E99}" srcOrd="0" destOrd="0" presId="urn:microsoft.com/office/officeart/2005/8/layout/process4"/>
    <dgm:cxn modelId="{DF1DA0D4-570E-439C-A056-43F6CEF1DD11}" type="presOf" srcId="{D617DE54-F4EB-4EAD-A1A2-EE1A0FE63FC5}" destId="{D535D4E4-9F71-4CCF-908D-0C088F2F5355}" srcOrd="0" destOrd="0" presId="urn:microsoft.com/office/officeart/2005/8/layout/process4"/>
    <dgm:cxn modelId="{962D801B-1682-4866-BD1E-64517AF21E7D}" type="presOf" srcId="{FF3B2D9A-690F-432E-91C8-A4A8D9205D35}" destId="{86441157-E5BC-45F3-B409-E101AAF3F887}" srcOrd="0" destOrd="0" presId="urn:microsoft.com/office/officeart/2005/8/layout/process4"/>
    <dgm:cxn modelId="{90DE7A66-6851-4261-9E22-6C48C030E653}" type="presOf" srcId="{AFC50C7F-E9DE-4A1D-8DC4-CA60D8D33430}" destId="{EEF6BD9D-0843-4E98-AA14-CF43E343E511}" srcOrd="0" destOrd="0" presId="urn:microsoft.com/office/officeart/2005/8/layout/process4"/>
    <dgm:cxn modelId="{2BF05D37-2F68-440C-9579-49144D4ABBC1}" srcId="{79C30AC3-3F1D-40D5-BBCD-5C3D428F048A}" destId="{E52B67C9-6AB6-4471-827E-E5DF7A7168DA}" srcOrd="1" destOrd="0" parTransId="{03BF0CE1-E1BC-4543-8739-44533A0DED37}" sibTransId="{4A193E34-F0D7-4E8B-AEAA-D1F9B1CD31AE}"/>
    <dgm:cxn modelId="{883EDAC7-7BBF-4945-89E5-E2BDA61F0A54}" type="presOf" srcId="{C839E0C5-8EC2-4719-A1E6-55FDAFE3F04A}" destId="{3E7C184B-A9C7-472E-A845-680ECF63EBB2}" srcOrd="0" destOrd="0" presId="urn:microsoft.com/office/officeart/2005/8/layout/process4"/>
    <dgm:cxn modelId="{9DE8CDA7-B5F1-4C1E-96F1-A3AA62EF723E}" srcId="{BF4AAB00-CD4D-46E9-9C14-320AA52C47D8}" destId="{95666D44-2AAA-4E42-8788-CB51E246A698}" srcOrd="2" destOrd="0" parTransId="{EFC60A4F-5C33-4ABC-AF58-C4DE7B29CF2A}" sibTransId="{2FFC0A93-4D37-4A29-A4D1-3C0373554B97}"/>
    <dgm:cxn modelId="{F13D5B8E-01D0-4512-8092-1E3C1C124B86}" type="presOf" srcId="{95666D44-2AAA-4E42-8788-CB51E246A698}" destId="{FADEBA92-B598-4A81-96DA-30AE5A4DC5C6}" srcOrd="0" destOrd="0" presId="urn:microsoft.com/office/officeart/2005/8/layout/process4"/>
    <dgm:cxn modelId="{61539FB8-5629-4466-B8F7-CCD838115CB3}" srcId="{C839E0C5-8EC2-4719-A1E6-55FDAFE3F04A}" destId="{AFC50C7F-E9DE-4A1D-8DC4-CA60D8D33430}" srcOrd="0" destOrd="0" parTransId="{5057282F-201B-464E-AFF0-8051D8CDF6A2}" sibTransId="{0892B8F8-058E-4497-A4F8-9D7F279E5285}"/>
    <dgm:cxn modelId="{E542C7A1-30E4-4D7E-AA0B-0DE5C93165B0}" type="presOf" srcId="{E52B67C9-6AB6-4471-827E-E5DF7A7168DA}" destId="{615D7F53-126D-4003-989B-65C186248CCD}" srcOrd="0" destOrd="0" presId="urn:microsoft.com/office/officeart/2005/8/layout/process4"/>
    <dgm:cxn modelId="{A2FE0263-C988-4064-963E-641A17B5D228}" srcId="{95666D44-2AAA-4E42-8788-CB51E246A698}" destId="{FF3B2D9A-690F-432E-91C8-A4A8D9205D35}" srcOrd="0" destOrd="0" parTransId="{9BE4919A-20CE-47A6-BDBB-B57F2251AA03}" sibTransId="{CFD97A31-6771-4B32-8A3C-304918DA4A2C}"/>
    <dgm:cxn modelId="{21DCB968-2B2D-4B18-BF66-E6D19A192F44}" type="presOf" srcId="{95666D44-2AAA-4E42-8788-CB51E246A698}" destId="{5E5E8126-A5F4-481A-92A8-55945D49F793}" srcOrd="1" destOrd="0" presId="urn:microsoft.com/office/officeart/2005/8/layout/process4"/>
    <dgm:cxn modelId="{D90BDC38-2C85-4145-AD91-C18DCE32C962}" type="presOf" srcId="{79C30AC3-3F1D-40D5-BBCD-5C3D428F048A}" destId="{272F6DD1-BE6D-4A59-8ACF-45B005AA87E0}" srcOrd="1" destOrd="0" presId="urn:microsoft.com/office/officeart/2005/8/layout/process4"/>
    <dgm:cxn modelId="{691BB7DA-C4F9-474B-8450-001EA08DD29D}" type="presOf" srcId="{BF4AAB00-CD4D-46E9-9C14-320AA52C47D8}" destId="{E0FA6876-59C8-4014-92E3-EB253FA8F0D2}" srcOrd="0" destOrd="0" presId="urn:microsoft.com/office/officeart/2005/8/layout/process4"/>
    <dgm:cxn modelId="{CB9B65EC-D5F3-4104-AEA7-C73A986B686D}" type="presOf" srcId="{1DEB483F-1EC9-47E7-96C1-7D0970CFADA2}" destId="{6393D2EC-499C-420B-8760-DFBD0B1B1A0B}" srcOrd="0" destOrd="0" presId="urn:microsoft.com/office/officeart/2005/8/layout/process4"/>
    <dgm:cxn modelId="{3E690DD0-80B1-46CD-B64D-657D68D942DF}" srcId="{BF4AAB00-CD4D-46E9-9C14-320AA52C47D8}" destId="{79C30AC3-3F1D-40D5-BBCD-5C3D428F048A}" srcOrd="3" destOrd="0" parTransId="{7A263063-6842-4E34-968B-EA7507B13CB7}" sibTransId="{F58D6C76-391D-4963-BE2E-51F94B70AC50}"/>
    <dgm:cxn modelId="{D8F5ADEE-7FEC-494A-B6D0-94B7F3B3C5FC}" type="presOf" srcId="{79C30AC3-3F1D-40D5-BBCD-5C3D428F048A}" destId="{A308EDBD-EACC-44A8-9C49-4709FFD4FB2C}" srcOrd="0" destOrd="0" presId="urn:microsoft.com/office/officeart/2005/8/layout/process4"/>
    <dgm:cxn modelId="{BBEDE25B-5029-4B6B-A34F-EC8F55DB5E3D}" srcId="{BF4AAB00-CD4D-46E9-9C14-320AA52C47D8}" destId="{C839E0C5-8EC2-4719-A1E6-55FDAFE3F04A}" srcOrd="4" destOrd="0" parTransId="{D87E54E5-8D93-4B22-BD29-990ECD801F98}" sibTransId="{0DF4303A-697F-43D9-A1D1-D4A2EA1C23E8}"/>
    <dgm:cxn modelId="{FA12AC1C-5F4A-4547-BD02-D7DE27A381BD}" type="presParOf" srcId="{E0FA6876-59C8-4014-92E3-EB253FA8F0D2}" destId="{C04C2028-AE17-4F0F-9FE9-89D655B8D2B7}" srcOrd="0" destOrd="0" presId="urn:microsoft.com/office/officeart/2005/8/layout/process4"/>
    <dgm:cxn modelId="{A7F71461-CB73-4D97-BFB8-EF325F409899}" type="presParOf" srcId="{C04C2028-AE17-4F0F-9FE9-89D655B8D2B7}" destId="{3E7C184B-A9C7-472E-A845-680ECF63EBB2}" srcOrd="0" destOrd="0" presId="urn:microsoft.com/office/officeart/2005/8/layout/process4"/>
    <dgm:cxn modelId="{B7F7D1BA-8353-46D0-BDE4-132DEE9DD827}" type="presParOf" srcId="{C04C2028-AE17-4F0F-9FE9-89D655B8D2B7}" destId="{72EC6BC5-97CD-4801-A0E2-47E958DCE54E}" srcOrd="1" destOrd="0" presId="urn:microsoft.com/office/officeart/2005/8/layout/process4"/>
    <dgm:cxn modelId="{1E364D7A-51BB-4D09-B8EA-40687FDE8390}" type="presParOf" srcId="{C04C2028-AE17-4F0F-9FE9-89D655B8D2B7}" destId="{F3B6AFDE-942F-435F-A6CA-144465B65619}" srcOrd="2" destOrd="0" presId="urn:microsoft.com/office/officeart/2005/8/layout/process4"/>
    <dgm:cxn modelId="{17FA7160-A0C1-4895-970B-88318D3BDE16}" type="presParOf" srcId="{F3B6AFDE-942F-435F-A6CA-144465B65619}" destId="{EEF6BD9D-0843-4E98-AA14-CF43E343E511}" srcOrd="0" destOrd="0" presId="urn:microsoft.com/office/officeart/2005/8/layout/process4"/>
    <dgm:cxn modelId="{81C04452-DE30-4C58-A688-91EC35297186}" type="presParOf" srcId="{E0FA6876-59C8-4014-92E3-EB253FA8F0D2}" destId="{EA123E29-8C83-4340-A2E4-7BE8524C9F7C}" srcOrd="1" destOrd="0" presId="urn:microsoft.com/office/officeart/2005/8/layout/process4"/>
    <dgm:cxn modelId="{5AC5B221-CED3-418C-AAF6-E56F9833753E}" type="presParOf" srcId="{E0FA6876-59C8-4014-92E3-EB253FA8F0D2}" destId="{5AA47A53-9C91-4D3A-8FB1-59E1E79F13A6}" srcOrd="2" destOrd="0" presId="urn:microsoft.com/office/officeart/2005/8/layout/process4"/>
    <dgm:cxn modelId="{53337C8E-1CDD-4D6F-9272-F8020E4D660A}" type="presParOf" srcId="{5AA47A53-9C91-4D3A-8FB1-59E1E79F13A6}" destId="{A308EDBD-EACC-44A8-9C49-4709FFD4FB2C}" srcOrd="0" destOrd="0" presId="urn:microsoft.com/office/officeart/2005/8/layout/process4"/>
    <dgm:cxn modelId="{739892DC-AF34-49E0-9F18-F7EBCFA85FB1}" type="presParOf" srcId="{5AA47A53-9C91-4D3A-8FB1-59E1E79F13A6}" destId="{272F6DD1-BE6D-4A59-8ACF-45B005AA87E0}" srcOrd="1" destOrd="0" presId="urn:microsoft.com/office/officeart/2005/8/layout/process4"/>
    <dgm:cxn modelId="{BF48A463-16F8-4738-81EC-82676294A4B3}" type="presParOf" srcId="{5AA47A53-9C91-4D3A-8FB1-59E1E79F13A6}" destId="{3A5DBA75-76B8-4054-97C8-F8A259B8186B}" srcOrd="2" destOrd="0" presId="urn:microsoft.com/office/officeart/2005/8/layout/process4"/>
    <dgm:cxn modelId="{001D38CF-B264-4A01-8C08-CE07B812E657}" type="presParOf" srcId="{3A5DBA75-76B8-4054-97C8-F8A259B8186B}" destId="{DDEFBCB0-C7EB-4C37-9F37-360A4A2A220C}" srcOrd="0" destOrd="0" presId="urn:microsoft.com/office/officeart/2005/8/layout/process4"/>
    <dgm:cxn modelId="{E00FCDF0-3F7F-4154-97B5-F0083BACBD61}" type="presParOf" srcId="{3A5DBA75-76B8-4054-97C8-F8A259B8186B}" destId="{615D7F53-126D-4003-989B-65C186248CCD}" srcOrd="1" destOrd="0" presId="urn:microsoft.com/office/officeart/2005/8/layout/process4"/>
    <dgm:cxn modelId="{CE13A197-3F7F-41F6-9740-DAEDAB750742}" type="presParOf" srcId="{E0FA6876-59C8-4014-92E3-EB253FA8F0D2}" destId="{96B531A4-E99B-48A6-9532-7A7C0D1AC642}" srcOrd="3" destOrd="0" presId="urn:microsoft.com/office/officeart/2005/8/layout/process4"/>
    <dgm:cxn modelId="{6E7846F8-3A43-4A63-AC84-5517E9A8E3C0}" type="presParOf" srcId="{E0FA6876-59C8-4014-92E3-EB253FA8F0D2}" destId="{A296C926-74A5-4A61-A91D-7CEFBBDD7275}" srcOrd="4" destOrd="0" presId="urn:microsoft.com/office/officeart/2005/8/layout/process4"/>
    <dgm:cxn modelId="{03F36839-2B37-4487-A8D6-50EA9677DFEC}" type="presParOf" srcId="{A296C926-74A5-4A61-A91D-7CEFBBDD7275}" destId="{FADEBA92-B598-4A81-96DA-30AE5A4DC5C6}" srcOrd="0" destOrd="0" presId="urn:microsoft.com/office/officeart/2005/8/layout/process4"/>
    <dgm:cxn modelId="{BFDE1595-0944-46E1-9381-F94D6FB09326}" type="presParOf" srcId="{A296C926-74A5-4A61-A91D-7CEFBBDD7275}" destId="{5E5E8126-A5F4-481A-92A8-55945D49F793}" srcOrd="1" destOrd="0" presId="urn:microsoft.com/office/officeart/2005/8/layout/process4"/>
    <dgm:cxn modelId="{A4F48292-5F09-4CC3-9820-FFFFAAC97BE3}" type="presParOf" srcId="{A296C926-74A5-4A61-A91D-7CEFBBDD7275}" destId="{F8A47604-06AB-494E-AB0C-C004F5ED734D}" srcOrd="2" destOrd="0" presId="urn:microsoft.com/office/officeart/2005/8/layout/process4"/>
    <dgm:cxn modelId="{50C9DC80-D3C0-4EEC-93E3-0419DD1D6588}" type="presParOf" srcId="{F8A47604-06AB-494E-AB0C-C004F5ED734D}" destId="{86441157-E5BC-45F3-B409-E101AAF3F887}" srcOrd="0" destOrd="0" presId="urn:microsoft.com/office/officeart/2005/8/layout/process4"/>
    <dgm:cxn modelId="{9B728C6F-888E-4A31-96AE-40AEE4DD46F8}" type="presParOf" srcId="{F8A47604-06AB-494E-AB0C-C004F5ED734D}" destId="{D535D4E4-9F71-4CCF-908D-0C088F2F5355}" srcOrd="1" destOrd="0" presId="urn:microsoft.com/office/officeart/2005/8/layout/process4"/>
    <dgm:cxn modelId="{C3AEC768-4077-4590-B251-1C4A23B8E2E2}" type="presParOf" srcId="{E0FA6876-59C8-4014-92E3-EB253FA8F0D2}" destId="{202AD520-A115-4776-83D8-003E46920C76}" srcOrd="5" destOrd="0" presId="urn:microsoft.com/office/officeart/2005/8/layout/process4"/>
    <dgm:cxn modelId="{4232482E-BA48-4E01-8AF5-AD81EE3703D6}" type="presParOf" srcId="{E0FA6876-59C8-4014-92E3-EB253FA8F0D2}" destId="{A6D7CA47-0D4E-4D65-81D4-F6C65B062858}" srcOrd="6" destOrd="0" presId="urn:microsoft.com/office/officeart/2005/8/layout/process4"/>
    <dgm:cxn modelId="{51183B10-1EE3-4921-AECC-5430C110ABF3}" type="presParOf" srcId="{A6D7CA47-0D4E-4D65-81D4-F6C65B062858}" destId="{6393D2EC-499C-420B-8760-DFBD0B1B1A0B}" srcOrd="0" destOrd="0" presId="urn:microsoft.com/office/officeart/2005/8/layout/process4"/>
    <dgm:cxn modelId="{75968417-C6AA-4553-BB46-ED64E200CD2D}" type="presParOf" srcId="{E0FA6876-59C8-4014-92E3-EB253FA8F0D2}" destId="{50FBA276-A331-4710-995D-30C0E8DFE53D}" srcOrd="7" destOrd="0" presId="urn:microsoft.com/office/officeart/2005/8/layout/process4"/>
    <dgm:cxn modelId="{08B19BCC-D448-457A-AA2F-098D067E3D58}" type="presParOf" srcId="{E0FA6876-59C8-4014-92E3-EB253FA8F0D2}" destId="{9E457DD2-D9C8-44B3-86AA-027CB5C4EC0A}" srcOrd="8" destOrd="0" presId="urn:microsoft.com/office/officeart/2005/8/layout/process4"/>
    <dgm:cxn modelId="{41CAF3F4-B8F7-4373-9CE3-FE6D33A4732B}" type="presParOf" srcId="{9E457DD2-D9C8-44B3-86AA-027CB5C4EC0A}" destId="{5090B95A-F5BF-4E4A-A643-4A1CFFD86E9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3F3E33-EBC5-4F4D-B4C4-AC362B7F015B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mn-MN"/>
        </a:p>
      </dgm:t>
    </dgm:pt>
    <dgm:pt modelId="{D8863C13-502E-4E2B-8D1B-4BF8A7891A6A}">
      <dgm:prSet phldrT="[Text]" custT="1"/>
      <dgm:spPr/>
      <dgm:t>
        <a:bodyPr/>
        <a:lstStyle/>
        <a:p>
          <a:r>
            <a:rPr lang="mn-MN" altLang="ko-KR" sz="2400" b="1" dirty="0" smtClean="0">
              <a:solidFill>
                <a:schemeClr val="accent2">
                  <a:lumMod val="75000"/>
                </a:schemeClr>
              </a:solidFill>
            </a:rPr>
            <a:t>- </a:t>
          </a:r>
          <a:r>
            <a:rPr lang="ko-KR" altLang="en-US" sz="2400" b="1" dirty="0" smtClean="0">
              <a:solidFill>
                <a:schemeClr val="accent2">
                  <a:lumMod val="75000"/>
                </a:schemeClr>
              </a:solidFill>
            </a:rPr>
            <a:t>을</a:t>
          </a:r>
          <a:r>
            <a:rPr lang="en-US" altLang="ko-KR" sz="2400" b="1" dirty="0" smtClean="0">
              <a:solidFill>
                <a:schemeClr val="accent2">
                  <a:lumMod val="75000"/>
                </a:schemeClr>
              </a:solidFill>
            </a:rPr>
            <a:t>/</a:t>
          </a:r>
          <a:r>
            <a:rPr lang="ko-KR" altLang="en-US" sz="2400" b="1" dirty="0" smtClean="0">
              <a:solidFill>
                <a:schemeClr val="accent2">
                  <a:lumMod val="75000"/>
                </a:schemeClr>
              </a:solidFill>
            </a:rPr>
            <a:t>를</a:t>
          </a:r>
          <a:r>
            <a:rPr lang="mn-MN" altLang="ko-KR" sz="2400" b="1" dirty="0" smtClean="0">
              <a:solidFill>
                <a:schemeClr val="accent2">
                  <a:lumMod val="75000"/>
                </a:schemeClr>
              </a:solidFill>
            </a:rPr>
            <a:t>– Заахын тийн ялгалын нөхцөл</a:t>
          </a:r>
          <a:r>
            <a:rPr lang="en-US" altLang="ko-KR" sz="2400" b="1" dirty="0" smtClean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altLang="ko-KR" sz="2000" b="1" dirty="0" smtClean="0">
              <a:solidFill>
                <a:schemeClr val="accent2">
                  <a:lumMod val="75000"/>
                </a:schemeClr>
              </a:solidFill>
            </a:rPr>
            <a:t>/</a:t>
          </a:r>
          <a:r>
            <a:rPr lang="mn-MN" altLang="ko-KR" sz="2000" b="1" dirty="0" smtClean="0">
              <a:solidFill>
                <a:schemeClr val="accent2">
                  <a:lumMod val="75000"/>
                </a:schemeClr>
              </a:solidFill>
            </a:rPr>
            <a:t>-ийг, -ыг, г</a:t>
          </a:r>
          <a:r>
            <a:rPr lang="en-US" altLang="ko-KR" sz="2000" b="1" dirty="0" smtClean="0">
              <a:solidFill>
                <a:schemeClr val="accent2">
                  <a:lumMod val="75000"/>
                </a:schemeClr>
              </a:solidFill>
            </a:rPr>
            <a:t>/</a:t>
          </a:r>
          <a:endParaRPr lang="mn-MN" sz="1800" b="1" dirty="0">
            <a:solidFill>
              <a:schemeClr val="accent2">
                <a:lumMod val="75000"/>
              </a:schemeClr>
            </a:solidFill>
          </a:endParaRPr>
        </a:p>
      </dgm:t>
    </dgm:pt>
    <dgm:pt modelId="{1FB1090D-9DAB-4B1B-8878-94099B8BD2F3}" type="parTrans" cxnId="{6BEEAF1A-0B14-4FC8-BBE1-EF7ED3BF39FF}">
      <dgm:prSet/>
      <dgm:spPr/>
      <dgm:t>
        <a:bodyPr/>
        <a:lstStyle/>
        <a:p>
          <a:endParaRPr lang="mn-MN"/>
        </a:p>
      </dgm:t>
    </dgm:pt>
    <dgm:pt modelId="{A0307BDA-689B-4C7F-BF4B-C731D378B57E}" type="sibTrans" cxnId="{6BEEAF1A-0B14-4FC8-BBE1-EF7ED3BF39FF}">
      <dgm:prSet/>
      <dgm:spPr/>
      <dgm:t>
        <a:bodyPr/>
        <a:lstStyle/>
        <a:p>
          <a:endParaRPr lang="mn-MN"/>
        </a:p>
      </dgm:t>
    </dgm:pt>
    <dgm:pt modelId="{7504E1E7-BD55-4C1F-8C13-0E74E38E948A}">
      <dgm:prSet phldrT="[Text]" custT="1"/>
      <dgm:spPr/>
      <dgm:t>
        <a:bodyPr/>
        <a:lstStyle/>
        <a:p>
          <a:r>
            <a:rPr lang="mn-MN" altLang="ko-KR" sz="2400" b="1" dirty="0" smtClean="0">
              <a:solidFill>
                <a:srgbClr val="FF0000"/>
              </a:solidFill>
            </a:rPr>
            <a:t>Эгшиг + </a:t>
          </a:r>
          <a:r>
            <a:rPr lang="ko-KR" altLang="en-US" sz="2400" b="1" dirty="0" smtClean="0">
              <a:solidFill>
                <a:srgbClr val="FF0000"/>
              </a:solidFill>
            </a:rPr>
            <a:t>를          </a:t>
          </a:r>
          <a:r>
            <a:rPr lang="mn-MN" altLang="ko-KR" sz="2400" b="1" dirty="0" smtClean="0">
              <a:solidFill>
                <a:srgbClr val="FF0000"/>
              </a:solidFill>
            </a:rPr>
            <a:t> </a:t>
          </a:r>
          <a:r>
            <a:rPr lang="ko-KR" altLang="en-US" sz="2400" b="1" dirty="0" smtClean="0">
              <a:solidFill>
                <a:srgbClr val="FF0000"/>
              </a:solidFill>
            </a:rPr>
            <a:t>            </a:t>
          </a:r>
          <a:r>
            <a:rPr lang="en-US" altLang="ko-KR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•</a:t>
          </a:r>
          <a:r>
            <a:rPr lang="ko-KR" altLang="en-US" sz="2400" b="1" dirty="0" smtClean="0">
              <a:solidFill>
                <a:srgbClr val="FF0000"/>
              </a:solidFill>
            </a:rPr>
            <a:t> </a:t>
          </a:r>
          <a:r>
            <a:rPr lang="mn-MN" altLang="ko-KR" sz="2400" b="1" dirty="0" smtClean="0">
              <a:solidFill>
                <a:srgbClr val="FF0000"/>
              </a:solidFill>
            </a:rPr>
            <a:t>Гийгүүлэгч + </a:t>
          </a:r>
          <a:r>
            <a:rPr lang="ko-KR" altLang="en-US" sz="2400" b="1" dirty="0" smtClean="0">
              <a:solidFill>
                <a:srgbClr val="FF0000"/>
              </a:solidFill>
            </a:rPr>
            <a:t>을</a:t>
          </a:r>
          <a:endParaRPr lang="mn-MN" sz="2400" dirty="0"/>
        </a:p>
      </dgm:t>
    </dgm:pt>
    <dgm:pt modelId="{DD35B48A-4F38-4B78-9E3A-1E319720A1BF}" type="parTrans" cxnId="{426D2543-C1CE-4099-AE02-FBC8F0C929CD}">
      <dgm:prSet/>
      <dgm:spPr/>
      <dgm:t>
        <a:bodyPr/>
        <a:lstStyle/>
        <a:p>
          <a:endParaRPr lang="mn-MN"/>
        </a:p>
      </dgm:t>
    </dgm:pt>
    <dgm:pt modelId="{A284E23C-DC21-4A09-8F70-3D0473472533}" type="sibTrans" cxnId="{426D2543-C1CE-4099-AE02-FBC8F0C929CD}">
      <dgm:prSet/>
      <dgm:spPr/>
      <dgm:t>
        <a:bodyPr/>
        <a:lstStyle/>
        <a:p>
          <a:endParaRPr lang="mn-MN"/>
        </a:p>
      </dgm:t>
    </dgm:pt>
    <dgm:pt modelId="{7C1CA0AA-9532-4C06-9B3C-D3CC54500D25}">
      <dgm:prSet phldrT="[Text]" custT="1"/>
      <dgm:spPr/>
      <dgm:t>
        <a:bodyPr/>
        <a:lstStyle/>
        <a:p>
          <a:r>
            <a:rPr lang="en-US" altLang="ko-KR" sz="2400" b="1" dirty="0" smtClean="0">
              <a:solidFill>
                <a:schemeClr val="accent2">
                  <a:lumMod val="75000"/>
                </a:schemeClr>
              </a:solidFill>
            </a:rPr>
            <a:t>- </a:t>
          </a:r>
          <a:r>
            <a:rPr lang="ko-KR" altLang="en-US" sz="2400" b="1" dirty="0" smtClean="0">
              <a:solidFill>
                <a:schemeClr val="accent2">
                  <a:lumMod val="75000"/>
                </a:schemeClr>
              </a:solidFill>
            </a:rPr>
            <a:t>에서 </a:t>
          </a:r>
          <a:r>
            <a:rPr lang="mn-MN" altLang="ko-KR" sz="2400" b="1" dirty="0" smtClean="0">
              <a:solidFill>
                <a:schemeClr val="accent2">
                  <a:lumMod val="75000"/>
                </a:schemeClr>
              </a:solidFill>
            </a:rPr>
            <a:t>– Өгөх оршихын тийн ялгалын нөхцөл </a:t>
          </a:r>
          <a:r>
            <a:rPr lang="mn-MN" altLang="ko-KR" sz="2000" b="1" dirty="0" smtClean="0">
              <a:solidFill>
                <a:schemeClr val="accent2">
                  <a:lumMod val="75000"/>
                </a:schemeClr>
              </a:solidFill>
            </a:rPr>
            <a:t>/д,т/</a:t>
          </a:r>
          <a:endParaRPr lang="mn-MN" sz="2000" b="1" dirty="0">
            <a:solidFill>
              <a:schemeClr val="accent2">
                <a:lumMod val="75000"/>
              </a:schemeClr>
            </a:solidFill>
          </a:endParaRPr>
        </a:p>
      </dgm:t>
    </dgm:pt>
    <dgm:pt modelId="{9300EF99-716C-4661-BAB3-66EDCFE5E82F}" type="parTrans" cxnId="{B9806471-B1E4-42A1-A465-00462A4BFAFB}">
      <dgm:prSet/>
      <dgm:spPr/>
      <dgm:t>
        <a:bodyPr/>
        <a:lstStyle/>
        <a:p>
          <a:endParaRPr lang="mn-MN"/>
        </a:p>
      </dgm:t>
    </dgm:pt>
    <dgm:pt modelId="{D9AF301C-DD9D-4C91-90EA-6268BD8B3055}" type="sibTrans" cxnId="{B9806471-B1E4-42A1-A465-00462A4BFAFB}">
      <dgm:prSet/>
      <dgm:spPr/>
      <dgm:t>
        <a:bodyPr/>
        <a:lstStyle/>
        <a:p>
          <a:endParaRPr lang="mn-MN"/>
        </a:p>
      </dgm:t>
    </dgm:pt>
    <dgm:pt modelId="{7923DA3D-FCC7-4436-9536-8960ED8C3420}">
      <dgm:prSet phldrT="[Text]" custT="1"/>
      <dgm:spPr/>
      <dgm:t>
        <a:bodyPr/>
        <a:lstStyle/>
        <a:p>
          <a:r>
            <a:rPr lang="mn-M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Уг утга нь гарахын тийн ялгалын утга илэрхийлдэг ч энэ тохиолдолд өгөх оршихын тийн ялгалтай дүйнэ.</a:t>
          </a:r>
          <a:endParaRPr lang="mn-MN" sz="200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94B1AE-18FA-49EE-825D-949C85249D33}" type="parTrans" cxnId="{BA444B8C-844E-476E-A517-BB4518952295}">
      <dgm:prSet/>
      <dgm:spPr/>
      <dgm:t>
        <a:bodyPr/>
        <a:lstStyle/>
        <a:p>
          <a:endParaRPr lang="mn-MN"/>
        </a:p>
      </dgm:t>
    </dgm:pt>
    <dgm:pt modelId="{FF980FE2-6308-46E2-8E89-BE108B5B0452}" type="sibTrans" cxnId="{BA444B8C-844E-476E-A517-BB4518952295}">
      <dgm:prSet/>
      <dgm:spPr/>
      <dgm:t>
        <a:bodyPr/>
        <a:lstStyle/>
        <a:p>
          <a:endParaRPr lang="mn-MN"/>
        </a:p>
      </dgm:t>
    </dgm:pt>
    <dgm:pt modelId="{B98CD967-E950-4277-9740-EDCE28679793}" type="pres">
      <dgm:prSet presAssocID="{1C3F3E33-EBC5-4F4D-B4C4-AC362B7F01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mn-MN"/>
        </a:p>
      </dgm:t>
    </dgm:pt>
    <dgm:pt modelId="{59FC8D66-EA9F-4DC7-9822-43BE5A43C8FB}" type="pres">
      <dgm:prSet presAssocID="{D8863C13-502E-4E2B-8D1B-4BF8A7891A6A}" presName="parentText" presStyleLbl="node1" presStyleIdx="0" presStyleCnt="2" custScaleY="76906" custLinFactY="-100000" custLinFactNeighborY="-162163">
        <dgm:presLayoutVars>
          <dgm:chMax val="0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026EC948-4704-4CD6-AE67-C2B34DA9C7B4}" type="pres">
      <dgm:prSet presAssocID="{D8863C13-502E-4E2B-8D1B-4BF8A7891A6A}" presName="childText" presStyleLbl="revTx" presStyleIdx="0" presStyleCnt="2" custScaleY="41370" custLinFactY="-100000" custLinFactNeighborY="-139876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401849A6-C267-44BD-AE30-B270C38A23FD}" type="pres">
      <dgm:prSet presAssocID="{7C1CA0AA-9532-4C06-9B3C-D3CC54500D25}" presName="parentText" presStyleLbl="node1" presStyleIdx="1" presStyleCnt="2" custScaleY="74813" custLinFactNeighborX="-346" custLinFactNeighborY="14682">
        <dgm:presLayoutVars>
          <dgm:chMax val="0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494684F1-41CD-4397-BD93-B4455851332D}" type="pres">
      <dgm:prSet presAssocID="{7C1CA0AA-9532-4C06-9B3C-D3CC54500D25}" presName="childText" presStyleLbl="revTx" presStyleIdx="1" presStyleCnt="2" custScaleY="70852" custLinFactNeighborY="27890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</dgm:ptLst>
  <dgm:cxnLst>
    <dgm:cxn modelId="{BB4BCAD4-051E-4738-B75B-181FF9C399CD}" type="presOf" srcId="{D8863C13-502E-4E2B-8D1B-4BF8A7891A6A}" destId="{59FC8D66-EA9F-4DC7-9822-43BE5A43C8FB}" srcOrd="0" destOrd="0" presId="urn:microsoft.com/office/officeart/2005/8/layout/vList2"/>
    <dgm:cxn modelId="{1361A96E-577F-4A66-A70B-40DF39969539}" type="presOf" srcId="{7C1CA0AA-9532-4C06-9B3C-D3CC54500D25}" destId="{401849A6-C267-44BD-AE30-B270C38A23FD}" srcOrd="0" destOrd="0" presId="urn:microsoft.com/office/officeart/2005/8/layout/vList2"/>
    <dgm:cxn modelId="{0FCCD863-D796-4CAC-946B-354F284B1A58}" type="presOf" srcId="{1C3F3E33-EBC5-4F4D-B4C4-AC362B7F015B}" destId="{B98CD967-E950-4277-9740-EDCE28679793}" srcOrd="0" destOrd="0" presId="urn:microsoft.com/office/officeart/2005/8/layout/vList2"/>
    <dgm:cxn modelId="{426D2543-C1CE-4099-AE02-FBC8F0C929CD}" srcId="{D8863C13-502E-4E2B-8D1B-4BF8A7891A6A}" destId="{7504E1E7-BD55-4C1F-8C13-0E74E38E948A}" srcOrd="0" destOrd="0" parTransId="{DD35B48A-4F38-4B78-9E3A-1E319720A1BF}" sibTransId="{A284E23C-DC21-4A09-8F70-3D0473472533}"/>
    <dgm:cxn modelId="{B9806471-B1E4-42A1-A465-00462A4BFAFB}" srcId="{1C3F3E33-EBC5-4F4D-B4C4-AC362B7F015B}" destId="{7C1CA0AA-9532-4C06-9B3C-D3CC54500D25}" srcOrd="1" destOrd="0" parTransId="{9300EF99-716C-4661-BAB3-66EDCFE5E82F}" sibTransId="{D9AF301C-DD9D-4C91-90EA-6268BD8B3055}"/>
    <dgm:cxn modelId="{6BEEAF1A-0B14-4FC8-BBE1-EF7ED3BF39FF}" srcId="{1C3F3E33-EBC5-4F4D-B4C4-AC362B7F015B}" destId="{D8863C13-502E-4E2B-8D1B-4BF8A7891A6A}" srcOrd="0" destOrd="0" parTransId="{1FB1090D-9DAB-4B1B-8878-94099B8BD2F3}" sibTransId="{A0307BDA-689B-4C7F-BF4B-C731D378B57E}"/>
    <dgm:cxn modelId="{456C0A6D-3B87-45B9-B34D-98B8624E39C5}" type="presOf" srcId="{7923DA3D-FCC7-4436-9536-8960ED8C3420}" destId="{494684F1-41CD-4397-BD93-B4455851332D}" srcOrd="0" destOrd="0" presId="urn:microsoft.com/office/officeart/2005/8/layout/vList2"/>
    <dgm:cxn modelId="{BA444B8C-844E-476E-A517-BB4518952295}" srcId="{7C1CA0AA-9532-4C06-9B3C-D3CC54500D25}" destId="{7923DA3D-FCC7-4436-9536-8960ED8C3420}" srcOrd="0" destOrd="0" parTransId="{AA94B1AE-18FA-49EE-825D-949C85249D33}" sibTransId="{FF980FE2-6308-46E2-8E89-BE108B5B0452}"/>
    <dgm:cxn modelId="{A5FE199C-7F4D-451A-AA58-5792B722A008}" type="presOf" srcId="{7504E1E7-BD55-4C1F-8C13-0E74E38E948A}" destId="{026EC948-4704-4CD6-AE67-C2B34DA9C7B4}" srcOrd="0" destOrd="0" presId="urn:microsoft.com/office/officeart/2005/8/layout/vList2"/>
    <dgm:cxn modelId="{4E9CBDE0-460C-403B-BD8F-D6DB36F86A61}" type="presParOf" srcId="{B98CD967-E950-4277-9740-EDCE28679793}" destId="{59FC8D66-EA9F-4DC7-9822-43BE5A43C8FB}" srcOrd="0" destOrd="0" presId="urn:microsoft.com/office/officeart/2005/8/layout/vList2"/>
    <dgm:cxn modelId="{CCBC9E04-7291-459C-818D-CB191672203E}" type="presParOf" srcId="{B98CD967-E950-4277-9740-EDCE28679793}" destId="{026EC948-4704-4CD6-AE67-C2B34DA9C7B4}" srcOrd="1" destOrd="0" presId="urn:microsoft.com/office/officeart/2005/8/layout/vList2"/>
    <dgm:cxn modelId="{24F76188-F5F4-4CFE-B764-59C331B4E86E}" type="presParOf" srcId="{B98CD967-E950-4277-9740-EDCE28679793}" destId="{401849A6-C267-44BD-AE30-B270C38A23FD}" srcOrd="2" destOrd="0" presId="urn:microsoft.com/office/officeart/2005/8/layout/vList2"/>
    <dgm:cxn modelId="{3004ACCD-2AA9-412A-8E3B-7CAB5A0D9852}" type="presParOf" srcId="{B98CD967-E950-4277-9740-EDCE28679793}" destId="{494684F1-41CD-4397-BD93-B4455851332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64157C-8BC7-4BED-8587-D20B33D7470A}" type="doc">
      <dgm:prSet loTypeId="urn:microsoft.com/office/officeart/2005/8/layout/hierarchy2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mn-MN"/>
        </a:p>
      </dgm:t>
    </dgm:pt>
    <dgm:pt modelId="{2B26C8F5-B4DA-46CE-88CF-5323224AAAEB}">
      <dgm:prSet phldrT="[Text]" custT="1"/>
      <dgm:spPr/>
      <dgm:t>
        <a:bodyPr/>
        <a:lstStyle/>
        <a:p>
          <a:r>
            <a:rPr lang="ko-KR" alt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가</a:t>
          </a:r>
          <a:endParaRPr lang="mn-MN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F62C9D-A05F-4ABA-90D7-441BE58DC0D7}" type="parTrans" cxnId="{A51FB311-CB8D-4BC2-B7C4-FD4BEC60CBB3}">
      <dgm:prSet/>
      <dgm:spPr/>
      <dgm:t>
        <a:bodyPr/>
        <a:lstStyle/>
        <a:p>
          <a:endParaRPr lang="mn-MN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1654FE-8224-4E02-9491-147272F809AD}" type="sibTrans" cxnId="{A51FB311-CB8D-4BC2-B7C4-FD4BEC60CBB3}">
      <dgm:prSet/>
      <dgm:spPr/>
      <dgm:t>
        <a:bodyPr/>
        <a:lstStyle/>
        <a:p>
          <a:endParaRPr lang="mn-MN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64BE47-2D57-4012-9953-8099E0DFEB8E}">
      <dgm:prSet phldrT="[Text]" custT="1"/>
      <dgm:spPr/>
      <dgm:t>
        <a:bodyPr/>
        <a:lstStyle/>
        <a:p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ko-KR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아요</a:t>
          </a:r>
          <a:r>
            <a: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ko-KR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ㅂ니다</a:t>
          </a:r>
          <a:endParaRPr lang="mn-M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4BF30B-7BED-45A3-899A-30F0424DF304}" type="parTrans" cxnId="{515BA89E-143F-4A32-A317-F3F36B9846C8}">
      <dgm:prSet custT="1"/>
      <dgm:spPr/>
      <dgm:t>
        <a:bodyPr/>
        <a:lstStyle/>
        <a:p>
          <a:endParaRPr lang="mn-MN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CFAFF6-03E2-42B0-93B4-07AE7E5B4CEC}" type="sibTrans" cxnId="{515BA89E-143F-4A32-A317-F3F36B9846C8}">
      <dgm:prSet/>
      <dgm:spPr/>
      <dgm:t>
        <a:bodyPr/>
        <a:lstStyle/>
        <a:p>
          <a:endParaRPr lang="mn-MN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D5D366-AB23-4AFF-A106-19822F5F7942}">
      <dgm:prSet phldrT="[Text]" custT="1"/>
      <dgm:spPr/>
      <dgm:t>
        <a:bodyPr/>
        <a:lstStyle/>
        <a:p>
          <a:r>
            <a:rPr lang="mn-MN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Явж байна</a:t>
          </a:r>
          <a:endParaRPr lang="mn-MN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8FECCC-DACF-45BB-9B45-6D72FBBF3374}" type="parTrans" cxnId="{9AF300BF-9BF6-4796-9079-B72401E3794E}">
      <dgm:prSet custT="1"/>
      <dgm:spPr/>
      <dgm:t>
        <a:bodyPr/>
        <a:lstStyle/>
        <a:p>
          <a:endParaRPr lang="mn-MN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F1BD83-FABA-4F25-B4CD-7073273D31CB}" type="sibTrans" cxnId="{9AF300BF-9BF6-4796-9079-B72401E3794E}">
      <dgm:prSet/>
      <dgm:spPr/>
      <dgm:t>
        <a:bodyPr/>
        <a:lstStyle/>
        <a:p>
          <a:endParaRPr lang="mn-MN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2ED59D-7EF0-40B4-B31E-0269D7155B03}">
      <dgm:prSet phldrT="[Text]" custT="1"/>
      <dgm:spPr/>
      <dgm:t>
        <a:bodyPr/>
        <a:lstStyle/>
        <a:p>
          <a:r>
            <a:rPr lang="en-US" altLang="ko-KR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ko-KR" alt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았습니다</a:t>
          </a:r>
          <a:endParaRPr lang="mn-M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15EECB-1547-4675-88B2-8CC381824338}" type="parTrans" cxnId="{4489A8B1-95E2-409F-98A8-3678F464BC48}">
      <dgm:prSet custT="1"/>
      <dgm:spPr/>
      <dgm:t>
        <a:bodyPr/>
        <a:lstStyle/>
        <a:p>
          <a:endParaRPr lang="mn-MN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CB841D-4749-427C-968F-5B2B320FA64A}" type="sibTrans" cxnId="{4489A8B1-95E2-409F-98A8-3678F464BC48}">
      <dgm:prSet/>
      <dgm:spPr/>
      <dgm:t>
        <a:bodyPr/>
        <a:lstStyle/>
        <a:p>
          <a:endParaRPr lang="mn-MN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C194DA-B5AF-472F-8AF8-A8E01BF6A7F5}">
      <dgm:prSet phldrT="[Text]" custT="1"/>
      <dgm:spPr/>
      <dgm:t>
        <a:bodyPr/>
        <a:lstStyle/>
        <a:p>
          <a:r>
            <a:rPr lang="mn-MN" altLang="ko-KR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Явсан </a:t>
          </a:r>
          <a:endParaRPr lang="mn-MN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E9CF9E-A2B5-4A8B-B250-AB0328AE2000}" type="parTrans" cxnId="{A0C2B976-E557-4DB3-ACEB-28980536C6ED}">
      <dgm:prSet custT="1"/>
      <dgm:spPr/>
      <dgm:t>
        <a:bodyPr/>
        <a:lstStyle/>
        <a:p>
          <a:endParaRPr lang="mn-MN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B0E872-BD67-4BA7-9BAD-6BA030A22E87}" type="sibTrans" cxnId="{A0C2B976-E557-4DB3-ACEB-28980536C6ED}">
      <dgm:prSet/>
      <dgm:spPr/>
      <dgm:t>
        <a:bodyPr/>
        <a:lstStyle/>
        <a:p>
          <a:endParaRPr lang="mn-MN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78A508-1546-473B-9D5E-5C1A6CD42A2C}">
      <dgm:prSet custT="1"/>
      <dgm:spPr/>
      <dgm:t>
        <a:bodyPr/>
        <a:lstStyle/>
        <a:p>
          <a:r>
            <a: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-(</a:t>
          </a:r>
          <a:r>
            <a:rPr lang="ko-KR" alt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으</a:t>
          </a:r>
          <a:r>
            <a:rPr lang="en-US" altLang="ko-KR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ko-KR" alt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ㄹ 겁니다</a:t>
          </a:r>
          <a:endParaRPr lang="mn-M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D6CA5B-6365-4C23-9119-EA0DCA81D18F}" type="parTrans" cxnId="{BE3B1FF5-65B0-4AE9-8E40-99497263702E}">
      <dgm:prSet custT="1"/>
      <dgm:spPr/>
      <dgm:t>
        <a:bodyPr/>
        <a:lstStyle/>
        <a:p>
          <a:endParaRPr lang="mn-MN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D8EEF4-64E0-4C0B-A73D-402B14053809}" type="sibTrans" cxnId="{BE3B1FF5-65B0-4AE9-8E40-99497263702E}">
      <dgm:prSet/>
      <dgm:spPr/>
      <dgm:t>
        <a:bodyPr/>
        <a:lstStyle/>
        <a:p>
          <a:endParaRPr lang="mn-MN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3A1B9E-E6FB-4877-B803-868BB48C3DF2}">
      <dgm:prSet custT="1"/>
      <dgm:spPr/>
      <dgm:t>
        <a:bodyPr/>
        <a:lstStyle/>
        <a:p>
          <a:r>
            <a:rPr lang="mn-MN" sz="1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Явна </a:t>
          </a:r>
          <a:endParaRPr lang="mn-MN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5941AA-948C-4CB2-88B4-868F95C982E6}" type="parTrans" cxnId="{CF697425-7EB0-465F-8453-B766FF3C5FBC}">
      <dgm:prSet custT="1"/>
      <dgm:spPr/>
      <dgm:t>
        <a:bodyPr/>
        <a:lstStyle/>
        <a:p>
          <a:endParaRPr lang="mn-MN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CB8ECF-A592-46C0-A7E7-4F9C6F70F92E}" type="sibTrans" cxnId="{CF697425-7EB0-465F-8453-B766FF3C5FBC}">
      <dgm:prSet/>
      <dgm:spPr/>
      <dgm:t>
        <a:bodyPr/>
        <a:lstStyle/>
        <a:p>
          <a:endParaRPr lang="mn-MN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C9339-3440-4C1B-8BE0-F32ED11A4EFB}">
      <dgm:prSet custT="1"/>
      <dgm:spPr/>
      <dgm:t>
        <a:bodyPr/>
        <a:lstStyle/>
        <a:p>
          <a:r>
            <a:rPr lang="ko-KR" alt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가요</a:t>
          </a:r>
          <a:r>
            <a:rPr lang="en-US" altLang="ko-KR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ko-KR" alt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갑니다</a:t>
          </a:r>
          <a:endParaRPr lang="mn-M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B7B631-CAD4-4B1E-AA53-78C57562B769}" type="parTrans" cxnId="{BA3FDACC-C486-404D-B20C-BA1C363CF2E4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C613CA-5B23-4745-B730-3A36E24A0310}" type="sibTrans" cxnId="{BA3FDACC-C486-404D-B20C-BA1C363CF2E4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E963CD-BDCC-4D06-AD50-28979A6F81A2}">
      <dgm:prSet custT="1"/>
      <dgm:spPr/>
      <dgm:t>
        <a:bodyPr/>
        <a:lstStyle/>
        <a:p>
          <a:r>
            <a:rPr lang="ko-KR" alt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갔습니다</a:t>
          </a:r>
          <a:endParaRPr lang="mn-M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1F8E53-7464-4B47-B4E2-E029437AA676}" type="parTrans" cxnId="{E2A7951D-0297-4BFD-8B71-FA63D77F6A9E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6041A3-6B9F-4137-8C21-600B5FAA39FF}" type="sibTrans" cxnId="{E2A7951D-0297-4BFD-8B71-FA63D77F6A9E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5404EE-F685-4C07-9A41-E090CCFA21A7}">
      <dgm:prSet custT="1"/>
      <dgm:spPr/>
      <dgm:t>
        <a:bodyPr/>
        <a:lstStyle/>
        <a:p>
          <a:r>
            <a:rPr lang="ko-KR" alt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갈 겁니다</a:t>
          </a:r>
          <a:endParaRPr lang="mn-M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E1FCAE-875B-4E18-BD91-D2CB614C1145}" type="parTrans" cxnId="{D12C6E58-97D8-43C8-B99C-520569841B4F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1F4CAB-0BA6-413B-875F-631870E9D172}" type="sibTrans" cxnId="{D12C6E58-97D8-43C8-B99C-520569841B4F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96607-CBAC-4B07-9DD1-46CBD612FC10}">
      <dgm:prSet custT="1"/>
      <dgm:spPr/>
      <dgm:t>
        <a:bodyPr/>
        <a:lstStyle/>
        <a:p>
          <a:r>
            <a: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ko-KR" alt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세요</a:t>
          </a:r>
          <a:r>
            <a:rPr lang="en-US" altLang="ko-KR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-</a:t>
          </a:r>
          <a:r>
            <a:rPr lang="ko-KR" alt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ㅂ시다</a:t>
          </a:r>
          <a:endParaRPr lang="mn-M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2BE256-0CFE-4E7C-A9B6-E62D7672211F}" type="parTrans" cxnId="{A7EA7F82-C018-4AF5-B72C-74502EADBA79}">
      <dgm:prSet custT="1"/>
      <dgm:spPr/>
      <dgm:t>
        <a:bodyPr/>
        <a:lstStyle/>
        <a:p>
          <a:endParaRPr lang="mn-MN" sz="15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A0DC41-7F20-4B00-A42B-B97A2950D67E}" type="sibTrans" cxnId="{A7EA7F82-C018-4AF5-B72C-74502EADBA79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81B0B4-25DA-471E-8097-3C4CB4F21D35}">
      <dgm:prSet custT="1"/>
      <dgm:spPr/>
      <dgm:t>
        <a:bodyPr/>
        <a:lstStyle/>
        <a:p>
          <a:r>
            <a:rPr lang="ko-KR" alt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가세요</a:t>
          </a:r>
          <a:r>
            <a:rPr lang="en-US" altLang="ko-KR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ko-KR" alt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갑시다</a:t>
          </a:r>
          <a:endParaRPr lang="mn-M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C0AC75-5F1C-4896-9F45-82488C64F9EF}" type="parTrans" cxnId="{BB90A608-D2AF-4CA4-9405-2C3F6071EBFF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CDD6E8-D0B2-4EA2-B5E8-77085917DF6D}" type="sibTrans" cxnId="{BB90A608-D2AF-4CA4-9405-2C3F6071EBFF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AEB248-3C09-479A-90DC-549E9019857A}">
      <dgm:prSet custT="1"/>
      <dgm:spPr/>
      <dgm:t>
        <a:bodyPr/>
        <a:lstStyle/>
        <a:p>
          <a:r>
            <a:rPr lang="mn-MN" sz="1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Яваарай, явцгаая</a:t>
          </a:r>
          <a:endParaRPr lang="mn-M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391B41-E44F-4184-8E85-B47E4FAE30C2}" type="parTrans" cxnId="{CDA3DC9C-6C29-4E2B-88DD-BFE9292B435A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9EABC3-B7A2-4C39-B612-48313010C4DF}" type="sibTrans" cxnId="{CDA3DC9C-6C29-4E2B-88DD-BFE9292B435A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BC43F1-157A-4EF9-ADDB-3DBA101F9D21}" type="pres">
      <dgm:prSet presAssocID="{0C64157C-8BC7-4BED-8587-D20B33D747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mn-MN"/>
        </a:p>
      </dgm:t>
    </dgm:pt>
    <dgm:pt modelId="{15F57D1F-AC22-4CCA-AB09-0E0564AF0E6B}" type="pres">
      <dgm:prSet presAssocID="{2B26C8F5-B4DA-46CE-88CF-5323224AAAEB}" presName="root1" presStyleCnt="0"/>
      <dgm:spPr/>
    </dgm:pt>
    <dgm:pt modelId="{DF268614-19D6-4179-9DE7-8ED8F7F63982}" type="pres">
      <dgm:prSet presAssocID="{2B26C8F5-B4DA-46CE-88CF-5323224AAAE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mn-MN"/>
        </a:p>
      </dgm:t>
    </dgm:pt>
    <dgm:pt modelId="{EAED35C0-72E6-4DFF-BACE-A8DC2C92EB3E}" type="pres">
      <dgm:prSet presAssocID="{2B26C8F5-B4DA-46CE-88CF-5323224AAAEB}" presName="level2hierChild" presStyleCnt="0"/>
      <dgm:spPr/>
    </dgm:pt>
    <dgm:pt modelId="{17DE6802-748F-4B9F-8263-C5BAF1F1D0D0}" type="pres">
      <dgm:prSet presAssocID="{614BF30B-7BED-45A3-899A-30F0424DF304}" presName="conn2-1" presStyleLbl="parChTrans1D2" presStyleIdx="0" presStyleCnt="4"/>
      <dgm:spPr/>
      <dgm:t>
        <a:bodyPr/>
        <a:lstStyle/>
        <a:p>
          <a:endParaRPr lang="mn-MN"/>
        </a:p>
      </dgm:t>
    </dgm:pt>
    <dgm:pt modelId="{80D91749-03C4-4949-B9DB-16CC35C349B8}" type="pres">
      <dgm:prSet presAssocID="{614BF30B-7BED-45A3-899A-30F0424DF304}" presName="connTx" presStyleLbl="parChTrans1D2" presStyleIdx="0" presStyleCnt="4"/>
      <dgm:spPr/>
      <dgm:t>
        <a:bodyPr/>
        <a:lstStyle/>
        <a:p>
          <a:endParaRPr lang="mn-MN"/>
        </a:p>
      </dgm:t>
    </dgm:pt>
    <dgm:pt modelId="{B0038710-28A0-4301-BB06-F954FD9CFA20}" type="pres">
      <dgm:prSet presAssocID="{D464BE47-2D57-4012-9953-8099E0DFEB8E}" presName="root2" presStyleCnt="0"/>
      <dgm:spPr/>
    </dgm:pt>
    <dgm:pt modelId="{40D9E1DA-860F-4E09-89ED-645BF4FA6219}" type="pres">
      <dgm:prSet presAssocID="{D464BE47-2D57-4012-9953-8099E0DFEB8E}" presName="LevelTwoTextNode" presStyleLbl="node2" presStyleIdx="0" presStyleCnt="4" custScaleX="133100">
        <dgm:presLayoutVars>
          <dgm:chPref val="3"/>
        </dgm:presLayoutVars>
      </dgm:prSet>
      <dgm:spPr/>
      <dgm:t>
        <a:bodyPr/>
        <a:lstStyle/>
        <a:p>
          <a:endParaRPr lang="mn-MN"/>
        </a:p>
      </dgm:t>
    </dgm:pt>
    <dgm:pt modelId="{87F1E0AE-3411-4D6B-A87F-B90C414A007A}" type="pres">
      <dgm:prSet presAssocID="{D464BE47-2D57-4012-9953-8099E0DFEB8E}" presName="level3hierChild" presStyleCnt="0"/>
      <dgm:spPr/>
    </dgm:pt>
    <dgm:pt modelId="{426B5C47-AE4D-4C96-97EF-122E4CA832EC}" type="pres">
      <dgm:prSet presAssocID="{52B7B631-CAD4-4B1E-AA53-78C57562B769}" presName="conn2-1" presStyleLbl="parChTrans1D3" presStyleIdx="0" presStyleCnt="4"/>
      <dgm:spPr/>
      <dgm:t>
        <a:bodyPr/>
        <a:lstStyle/>
        <a:p>
          <a:endParaRPr lang="mn-MN"/>
        </a:p>
      </dgm:t>
    </dgm:pt>
    <dgm:pt modelId="{5782CF11-21BF-44EE-A2D3-09C72DC4000C}" type="pres">
      <dgm:prSet presAssocID="{52B7B631-CAD4-4B1E-AA53-78C57562B769}" presName="connTx" presStyleLbl="parChTrans1D3" presStyleIdx="0" presStyleCnt="4"/>
      <dgm:spPr/>
      <dgm:t>
        <a:bodyPr/>
        <a:lstStyle/>
        <a:p>
          <a:endParaRPr lang="mn-MN"/>
        </a:p>
      </dgm:t>
    </dgm:pt>
    <dgm:pt modelId="{2DDF6C74-31E7-4C81-9B64-FA3988C04152}" type="pres">
      <dgm:prSet presAssocID="{07AC9339-3440-4C1B-8BE0-F32ED11A4EFB}" presName="root2" presStyleCnt="0"/>
      <dgm:spPr/>
    </dgm:pt>
    <dgm:pt modelId="{F03B10B1-6365-4471-AE55-814C1714D3D9}" type="pres">
      <dgm:prSet presAssocID="{07AC9339-3440-4C1B-8BE0-F32ED11A4EFB}" presName="LevelTwoTextNode" presStyleLbl="node3" presStyleIdx="0" presStyleCnt="4" custScaleX="141544">
        <dgm:presLayoutVars>
          <dgm:chPref val="3"/>
        </dgm:presLayoutVars>
      </dgm:prSet>
      <dgm:spPr/>
      <dgm:t>
        <a:bodyPr/>
        <a:lstStyle/>
        <a:p>
          <a:endParaRPr lang="mn-MN"/>
        </a:p>
      </dgm:t>
    </dgm:pt>
    <dgm:pt modelId="{9CCE2D87-7B83-421C-9911-B5B9043A6F5C}" type="pres">
      <dgm:prSet presAssocID="{07AC9339-3440-4C1B-8BE0-F32ED11A4EFB}" presName="level3hierChild" presStyleCnt="0"/>
      <dgm:spPr/>
    </dgm:pt>
    <dgm:pt modelId="{B5559D1C-5092-4B83-8E43-8929380AE613}" type="pres">
      <dgm:prSet presAssocID="{518FECCC-DACF-45BB-9B45-6D72FBBF3374}" presName="conn2-1" presStyleLbl="parChTrans1D4" presStyleIdx="0" presStyleCnt="4"/>
      <dgm:spPr/>
      <dgm:t>
        <a:bodyPr/>
        <a:lstStyle/>
        <a:p>
          <a:endParaRPr lang="mn-MN"/>
        </a:p>
      </dgm:t>
    </dgm:pt>
    <dgm:pt modelId="{A36CAEF5-C5AB-4395-BDFA-0B31A80645E9}" type="pres">
      <dgm:prSet presAssocID="{518FECCC-DACF-45BB-9B45-6D72FBBF3374}" presName="connTx" presStyleLbl="parChTrans1D4" presStyleIdx="0" presStyleCnt="4"/>
      <dgm:spPr/>
      <dgm:t>
        <a:bodyPr/>
        <a:lstStyle/>
        <a:p>
          <a:endParaRPr lang="mn-MN"/>
        </a:p>
      </dgm:t>
    </dgm:pt>
    <dgm:pt modelId="{EEC0C574-5AB4-4B26-89D2-EC0F8A5E6541}" type="pres">
      <dgm:prSet presAssocID="{BBD5D366-AB23-4AFF-A106-19822F5F7942}" presName="root2" presStyleCnt="0"/>
      <dgm:spPr/>
    </dgm:pt>
    <dgm:pt modelId="{CA24AB3E-EDD2-486F-8CFC-99BEA5FAEBD3}" type="pres">
      <dgm:prSet presAssocID="{BBD5D366-AB23-4AFF-A106-19822F5F7942}" presName="LevelTwoTextNode" presStyleLbl="node4" presStyleIdx="0" presStyleCnt="4" custScaleX="133090">
        <dgm:presLayoutVars>
          <dgm:chPref val="3"/>
        </dgm:presLayoutVars>
      </dgm:prSet>
      <dgm:spPr/>
      <dgm:t>
        <a:bodyPr/>
        <a:lstStyle/>
        <a:p>
          <a:endParaRPr lang="mn-MN"/>
        </a:p>
      </dgm:t>
    </dgm:pt>
    <dgm:pt modelId="{1615F7B5-ED04-4711-A5A5-84F1A37AFB42}" type="pres">
      <dgm:prSet presAssocID="{BBD5D366-AB23-4AFF-A106-19822F5F7942}" presName="level3hierChild" presStyleCnt="0"/>
      <dgm:spPr/>
    </dgm:pt>
    <dgm:pt modelId="{727E5B2E-C273-4E5C-89E4-78E704BCD8B9}" type="pres">
      <dgm:prSet presAssocID="{4615EECB-1547-4675-88B2-8CC381824338}" presName="conn2-1" presStyleLbl="parChTrans1D2" presStyleIdx="1" presStyleCnt="4"/>
      <dgm:spPr/>
      <dgm:t>
        <a:bodyPr/>
        <a:lstStyle/>
        <a:p>
          <a:endParaRPr lang="mn-MN"/>
        </a:p>
      </dgm:t>
    </dgm:pt>
    <dgm:pt modelId="{DB1BD162-34AA-4415-B8CE-E7E981795DB9}" type="pres">
      <dgm:prSet presAssocID="{4615EECB-1547-4675-88B2-8CC381824338}" presName="connTx" presStyleLbl="parChTrans1D2" presStyleIdx="1" presStyleCnt="4"/>
      <dgm:spPr/>
      <dgm:t>
        <a:bodyPr/>
        <a:lstStyle/>
        <a:p>
          <a:endParaRPr lang="mn-MN"/>
        </a:p>
      </dgm:t>
    </dgm:pt>
    <dgm:pt modelId="{462EFCF4-2861-42C6-ADB3-B5A7507A0F0E}" type="pres">
      <dgm:prSet presAssocID="{B62ED59D-7EF0-40B4-B31E-0269D7155B03}" presName="root2" presStyleCnt="0"/>
      <dgm:spPr/>
    </dgm:pt>
    <dgm:pt modelId="{84365CC6-B835-4BC2-9F62-1870AAA217E4}" type="pres">
      <dgm:prSet presAssocID="{B62ED59D-7EF0-40B4-B31E-0269D7155B03}" presName="LevelTwoTextNode" presStyleLbl="node2" presStyleIdx="1" presStyleCnt="4" custScaleX="133100" custLinFactNeighborX="0" custLinFactNeighborY="1">
        <dgm:presLayoutVars>
          <dgm:chPref val="3"/>
        </dgm:presLayoutVars>
      </dgm:prSet>
      <dgm:spPr/>
      <dgm:t>
        <a:bodyPr/>
        <a:lstStyle/>
        <a:p>
          <a:endParaRPr lang="mn-MN"/>
        </a:p>
      </dgm:t>
    </dgm:pt>
    <dgm:pt modelId="{1D5264EE-B043-449D-97CD-1586465B578D}" type="pres">
      <dgm:prSet presAssocID="{B62ED59D-7EF0-40B4-B31E-0269D7155B03}" presName="level3hierChild" presStyleCnt="0"/>
      <dgm:spPr/>
    </dgm:pt>
    <dgm:pt modelId="{5BD7DE98-5E59-4E7C-B6C2-FB659B6B7016}" type="pres">
      <dgm:prSet presAssocID="{941F8E53-7464-4B47-B4E2-E029437AA676}" presName="conn2-1" presStyleLbl="parChTrans1D3" presStyleIdx="1" presStyleCnt="4"/>
      <dgm:spPr/>
      <dgm:t>
        <a:bodyPr/>
        <a:lstStyle/>
        <a:p>
          <a:endParaRPr lang="mn-MN"/>
        </a:p>
      </dgm:t>
    </dgm:pt>
    <dgm:pt modelId="{6F821EC5-104A-4345-8126-C265B2732943}" type="pres">
      <dgm:prSet presAssocID="{941F8E53-7464-4B47-B4E2-E029437AA676}" presName="connTx" presStyleLbl="parChTrans1D3" presStyleIdx="1" presStyleCnt="4"/>
      <dgm:spPr/>
      <dgm:t>
        <a:bodyPr/>
        <a:lstStyle/>
        <a:p>
          <a:endParaRPr lang="mn-MN"/>
        </a:p>
      </dgm:t>
    </dgm:pt>
    <dgm:pt modelId="{1773CD97-CD49-471A-9B81-83B788141DB3}" type="pres">
      <dgm:prSet presAssocID="{DEE963CD-BDCC-4D06-AD50-28979A6F81A2}" presName="root2" presStyleCnt="0"/>
      <dgm:spPr/>
    </dgm:pt>
    <dgm:pt modelId="{4B87D3FF-F7E8-4962-92CC-37375CF2B1AF}" type="pres">
      <dgm:prSet presAssocID="{DEE963CD-BDCC-4D06-AD50-28979A6F81A2}" presName="LevelTwoTextNode" presStyleLbl="node3" presStyleIdx="1" presStyleCnt="4" custScaleX="141544">
        <dgm:presLayoutVars>
          <dgm:chPref val="3"/>
        </dgm:presLayoutVars>
      </dgm:prSet>
      <dgm:spPr/>
      <dgm:t>
        <a:bodyPr/>
        <a:lstStyle/>
        <a:p>
          <a:endParaRPr lang="mn-MN"/>
        </a:p>
      </dgm:t>
    </dgm:pt>
    <dgm:pt modelId="{D9A91FC7-0556-4DFE-88B1-D97232E686C1}" type="pres">
      <dgm:prSet presAssocID="{DEE963CD-BDCC-4D06-AD50-28979A6F81A2}" presName="level3hierChild" presStyleCnt="0"/>
      <dgm:spPr/>
    </dgm:pt>
    <dgm:pt modelId="{F572BD0D-6220-4189-9181-98E5C944655D}" type="pres">
      <dgm:prSet presAssocID="{47E9CF9E-A2B5-4A8B-B250-AB0328AE2000}" presName="conn2-1" presStyleLbl="parChTrans1D4" presStyleIdx="1" presStyleCnt="4"/>
      <dgm:spPr/>
      <dgm:t>
        <a:bodyPr/>
        <a:lstStyle/>
        <a:p>
          <a:endParaRPr lang="mn-MN"/>
        </a:p>
      </dgm:t>
    </dgm:pt>
    <dgm:pt modelId="{6BD1F6AE-E73D-43F7-BCAD-43087973D5EA}" type="pres">
      <dgm:prSet presAssocID="{47E9CF9E-A2B5-4A8B-B250-AB0328AE2000}" presName="connTx" presStyleLbl="parChTrans1D4" presStyleIdx="1" presStyleCnt="4"/>
      <dgm:spPr/>
      <dgm:t>
        <a:bodyPr/>
        <a:lstStyle/>
        <a:p>
          <a:endParaRPr lang="mn-MN"/>
        </a:p>
      </dgm:t>
    </dgm:pt>
    <dgm:pt modelId="{B815F6DD-6EC6-4017-A67E-5AF96ECBFB4B}" type="pres">
      <dgm:prSet presAssocID="{44C194DA-B5AF-472F-8AF8-A8E01BF6A7F5}" presName="root2" presStyleCnt="0"/>
      <dgm:spPr/>
    </dgm:pt>
    <dgm:pt modelId="{FFABED7C-2807-477E-9288-A891C6D9E357}" type="pres">
      <dgm:prSet presAssocID="{44C194DA-B5AF-472F-8AF8-A8E01BF6A7F5}" presName="LevelTwoTextNode" presStyleLbl="node4" presStyleIdx="1" presStyleCnt="4" custScaleX="133090">
        <dgm:presLayoutVars>
          <dgm:chPref val="3"/>
        </dgm:presLayoutVars>
      </dgm:prSet>
      <dgm:spPr/>
      <dgm:t>
        <a:bodyPr/>
        <a:lstStyle/>
        <a:p>
          <a:endParaRPr lang="mn-MN"/>
        </a:p>
      </dgm:t>
    </dgm:pt>
    <dgm:pt modelId="{CDFF9436-78FB-4E48-BED7-388BB60115A0}" type="pres">
      <dgm:prSet presAssocID="{44C194DA-B5AF-472F-8AF8-A8E01BF6A7F5}" presName="level3hierChild" presStyleCnt="0"/>
      <dgm:spPr/>
    </dgm:pt>
    <dgm:pt modelId="{9C86965E-EC70-4795-AB41-C74FADBBAEE3}" type="pres">
      <dgm:prSet presAssocID="{02D6CA5B-6365-4C23-9119-EA0DCA81D18F}" presName="conn2-1" presStyleLbl="parChTrans1D2" presStyleIdx="2" presStyleCnt="4"/>
      <dgm:spPr/>
      <dgm:t>
        <a:bodyPr/>
        <a:lstStyle/>
        <a:p>
          <a:endParaRPr lang="mn-MN"/>
        </a:p>
      </dgm:t>
    </dgm:pt>
    <dgm:pt modelId="{3E8D5BB3-8E65-442D-A440-5BA334CA1D92}" type="pres">
      <dgm:prSet presAssocID="{02D6CA5B-6365-4C23-9119-EA0DCA81D18F}" presName="connTx" presStyleLbl="parChTrans1D2" presStyleIdx="2" presStyleCnt="4"/>
      <dgm:spPr/>
      <dgm:t>
        <a:bodyPr/>
        <a:lstStyle/>
        <a:p>
          <a:endParaRPr lang="mn-MN"/>
        </a:p>
      </dgm:t>
    </dgm:pt>
    <dgm:pt modelId="{DBC71E54-DB5B-4634-973C-C565FC34926A}" type="pres">
      <dgm:prSet presAssocID="{C978A508-1546-473B-9D5E-5C1A6CD42A2C}" presName="root2" presStyleCnt="0"/>
      <dgm:spPr/>
    </dgm:pt>
    <dgm:pt modelId="{860D5852-6312-4BFD-BB4C-03B8A15C6713}" type="pres">
      <dgm:prSet presAssocID="{C978A508-1546-473B-9D5E-5C1A6CD42A2C}" presName="LevelTwoTextNode" presStyleLbl="node2" presStyleIdx="2" presStyleCnt="4" custScaleX="133261">
        <dgm:presLayoutVars>
          <dgm:chPref val="3"/>
        </dgm:presLayoutVars>
      </dgm:prSet>
      <dgm:spPr/>
      <dgm:t>
        <a:bodyPr/>
        <a:lstStyle/>
        <a:p>
          <a:endParaRPr lang="mn-MN"/>
        </a:p>
      </dgm:t>
    </dgm:pt>
    <dgm:pt modelId="{A0B2E530-9D84-4CB2-8447-0925FC0A2A11}" type="pres">
      <dgm:prSet presAssocID="{C978A508-1546-473B-9D5E-5C1A6CD42A2C}" presName="level3hierChild" presStyleCnt="0"/>
      <dgm:spPr/>
    </dgm:pt>
    <dgm:pt modelId="{ECAE5467-EA2C-4EC1-8CD2-2312E2395CF8}" type="pres">
      <dgm:prSet presAssocID="{50E1FCAE-875B-4E18-BD91-D2CB614C1145}" presName="conn2-1" presStyleLbl="parChTrans1D3" presStyleIdx="2" presStyleCnt="4"/>
      <dgm:spPr/>
      <dgm:t>
        <a:bodyPr/>
        <a:lstStyle/>
        <a:p>
          <a:endParaRPr lang="mn-MN"/>
        </a:p>
      </dgm:t>
    </dgm:pt>
    <dgm:pt modelId="{912BEA56-6723-43E3-986F-65606D3494CB}" type="pres">
      <dgm:prSet presAssocID="{50E1FCAE-875B-4E18-BD91-D2CB614C1145}" presName="connTx" presStyleLbl="parChTrans1D3" presStyleIdx="2" presStyleCnt="4"/>
      <dgm:spPr/>
      <dgm:t>
        <a:bodyPr/>
        <a:lstStyle/>
        <a:p>
          <a:endParaRPr lang="mn-MN"/>
        </a:p>
      </dgm:t>
    </dgm:pt>
    <dgm:pt modelId="{C1D314C3-4B60-4FE9-B61D-8035B269C7EA}" type="pres">
      <dgm:prSet presAssocID="{4D5404EE-F685-4C07-9A41-E090CCFA21A7}" presName="root2" presStyleCnt="0"/>
      <dgm:spPr/>
    </dgm:pt>
    <dgm:pt modelId="{A9E7DAE9-6869-4900-B194-7285B7AC3435}" type="pres">
      <dgm:prSet presAssocID="{4D5404EE-F685-4C07-9A41-E090CCFA21A7}" presName="LevelTwoTextNode" presStyleLbl="node3" presStyleIdx="2" presStyleCnt="4" custScaleX="141544">
        <dgm:presLayoutVars>
          <dgm:chPref val="3"/>
        </dgm:presLayoutVars>
      </dgm:prSet>
      <dgm:spPr/>
      <dgm:t>
        <a:bodyPr/>
        <a:lstStyle/>
        <a:p>
          <a:endParaRPr lang="mn-MN"/>
        </a:p>
      </dgm:t>
    </dgm:pt>
    <dgm:pt modelId="{AD290CF2-DA38-4D02-8E19-AB30B0174AC7}" type="pres">
      <dgm:prSet presAssocID="{4D5404EE-F685-4C07-9A41-E090CCFA21A7}" presName="level3hierChild" presStyleCnt="0"/>
      <dgm:spPr/>
    </dgm:pt>
    <dgm:pt modelId="{F3CF1F3C-005D-4882-864F-A6932CDAF050}" type="pres">
      <dgm:prSet presAssocID="{A25941AA-948C-4CB2-88B4-868F95C982E6}" presName="conn2-1" presStyleLbl="parChTrans1D4" presStyleIdx="2" presStyleCnt="4"/>
      <dgm:spPr/>
      <dgm:t>
        <a:bodyPr/>
        <a:lstStyle/>
        <a:p>
          <a:endParaRPr lang="mn-MN"/>
        </a:p>
      </dgm:t>
    </dgm:pt>
    <dgm:pt modelId="{D25FDA49-4FEE-4169-8477-AC49D8477779}" type="pres">
      <dgm:prSet presAssocID="{A25941AA-948C-4CB2-88B4-868F95C982E6}" presName="connTx" presStyleLbl="parChTrans1D4" presStyleIdx="2" presStyleCnt="4"/>
      <dgm:spPr/>
      <dgm:t>
        <a:bodyPr/>
        <a:lstStyle/>
        <a:p>
          <a:endParaRPr lang="mn-MN"/>
        </a:p>
      </dgm:t>
    </dgm:pt>
    <dgm:pt modelId="{461B8683-4522-4E45-AA36-CD84833D94CD}" type="pres">
      <dgm:prSet presAssocID="{8A3A1B9E-E6FB-4877-B803-868BB48C3DF2}" presName="root2" presStyleCnt="0"/>
      <dgm:spPr/>
    </dgm:pt>
    <dgm:pt modelId="{A3C455EF-5780-4300-AC53-0AAD03B960D4}" type="pres">
      <dgm:prSet presAssocID="{8A3A1B9E-E6FB-4877-B803-868BB48C3DF2}" presName="LevelTwoTextNode" presStyleLbl="node4" presStyleIdx="2" presStyleCnt="4" custScaleX="133090">
        <dgm:presLayoutVars>
          <dgm:chPref val="3"/>
        </dgm:presLayoutVars>
      </dgm:prSet>
      <dgm:spPr/>
      <dgm:t>
        <a:bodyPr/>
        <a:lstStyle/>
        <a:p>
          <a:endParaRPr lang="mn-MN"/>
        </a:p>
      </dgm:t>
    </dgm:pt>
    <dgm:pt modelId="{11EEE867-8ADC-48FA-8E89-2FD88589C979}" type="pres">
      <dgm:prSet presAssocID="{8A3A1B9E-E6FB-4877-B803-868BB48C3DF2}" presName="level3hierChild" presStyleCnt="0"/>
      <dgm:spPr/>
    </dgm:pt>
    <dgm:pt modelId="{8F039DEB-8457-49FC-A8FE-7CF0F6A3259D}" type="pres">
      <dgm:prSet presAssocID="{C12BE256-0CFE-4E7C-A9B6-E62D7672211F}" presName="conn2-1" presStyleLbl="parChTrans1D2" presStyleIdx="3" presStyleCnt="4"/>
      <dgm:spPr/>
      <dgm:t>
        <a:bodyPr/>
        <a:lstStyle/>
        <a:p>
          <a:endParaRPr lang="mn-MN"/>
        </a:p>
      </dgm:t>
    </dgm:pt>
    <dgm:pt modelId="{C039A82A-5A9B-468A-81F2-53F3A768844A}" type="pres">
      <dgm:prSet presAssocID="{C12BE256-0CFE-4E7C-A9B6-E62D7672211F}" presName="connTx" presStyleLbl="parChTrans1D2" presStyleIdx="3" presStyleCnt="4"/>
      <dgm:spPr/>
      <dgm:t>
        <a:bodyPr/>
        <a:lstStyle/>
        <a:p>
          <a:endParaRPr lang="mn-MN"/>
        </a:p>
      </dgm:t>
    </dgm:pt>
    <dgm:pt modelId="{56EF2280-2FCC-40C1-91E0-9BF2B0C322A4}" type="pres">
      <dgm:prSet presAssocID="{FC796607-CBAC-4B07-9DD1-46CBD612FC10}" presName="root2" presStyleCnt="0"/>
      <dgm:spPr/>
    </dgm:pt>
    <dgm:pt modelId="{5C13D316-7C7B-40C8-84DC-A2A0B35CD441}" type="pres">
      <dgm:prSet presAssocID="{FC796607-CBAC-4B07-9DD1-46CBD612FC10}" presName="LevelTwoTextNode" presStyleLbl="node2" presStyleIdx="3" presStyleCnt="4" custScaleX="132070">
        <dgm:presLayoutVars>
          <dgm:chPref val="3"/>
        </dgm:presLayoutVars>
      </dgm:prSet>
      <dgm:spPr/>
      <dgm:t>
        <a:bodyPr/>
        <a:lstStyle/>
        <a:p>
          <a:endParaRPr lang="mn-MN"/>
        </a:p>
      </dgm:t>
    </dgm:pt>
    <dgm:pt modelId="{DE4F490B-280E-483F-B1DD-42F7ABD890DB}" type="pres">
      <dgm:prSet presAssocID="{FC796607-CBAC-4B07-9DD1-46CBD612FC10}" presName="level3hierChild" presStyleCnt="0"/>
      <dgm:spPr/>
    </dgm:pt>
    <dgm:pt modelId="{026A760C-B786-4476-A4E8-6FE0BFB00258}" type="pres">
      <dgm:prSet presAssocID="{EBC0AC75-5F1C-4896-9F45-82488C64F9EF}" presName="conn2-1" presStyleLbl="parChTrans1D3" presStyleIdx="3" presStyleCnt="4"/>
      <dgm:spPr/>
      <dgm:t>
        <a:bodyPr/>
        <a:lstStyle/>
        <a:p>
          <a:endParaRPr lang="mn-MN"/>
        </a:p>
      </dgm:t>
    </dgm:pt>
    <dgm:pt modelId="{8517F66E-A750-4E92-92A1-070AE509FFA2}" type="pres">
      <dgm:prSet presAssocID="{EBC0AC75-5F1C-4896-9F45-82488C64F9EF}" presName="connTx" presStyleLbl="parChTrans1D3" presStyleIdx="3" presStyleCnt="4"/>
      <dgm:spPr/>
      <dgm:t>
        <a:bodyPr/>
        <a:lstStyle/>
        <a:p>
          <a:endParaRPr lang="mn-MN"/>
        </a:p>
      </dgm:t>
    </dgm:pt>
    <dgm:pt modelId="{CE03D164-CC27-4F34-90E7-1BB8CDCB806C}" type="pres">
      <dgm:prSet presAssocID="{3781B0B4-25DA-471E-8097-3C4CB4F21D35}" presName="root2" presStyleCnt="0"/>
      <dgm:spPr/>
    </dgm:pt>
    <dgm:pt modelId="{6B27008D-BBF6-4DC9-921E-06691B187140}" type="pres">
      <dgm:prSet presAssocID="{3781B0B4-25DA-471E-8097-3C4CB4F21D35}" presName="LevelTwoTextNode" presStyleLbl="node3" presStyleIdx="3" presStyleCnt="4" custScaleX="141544">
        <dgm:presLayoutVars>
          <dgm:chPref val="3"/>
        </dgm:presLayoutVars>
      </dgm:prSet>
      <dgm:spPr/>
      <dgm:t>
        <a:bodyPr/>
        <a:lstStyle/>
        <a:p>
          <a:endParaRPr lang="mn-MN"/>
        </a:p>
      </dgm:t>
    </dgm:pt>
    <dgm:pt modelId="{73AD9A66-6705-4B79-AF8C-B122AF833A00}" type="pres">
      <dgm:prSet presAssocID="{3781B0B4-25DA-471E-8097-3C4CB4F21D35}" presName="level3hierChild" presStyleCnt="0"/>
      <dgm:spPr/>
    </dgm:pt>
    <dgm:pt modelId="{1BA84B45-946E-4BBC-AFC3-8B1833497124}" type="pres">
      <dgm:prSet presAssocID="{7B391B41-E44F-4184-8E85-B47E4FAE30C2}" presName="conn2-1" presStyleLbl="parChTrans1D4" presStyleIdx="3" presStyleCnt="4"/>
      <dgm:spPr/>
      <dgm:t>
        <a:bodyPr/>
        <a:lstStyle/>
        <a:p>
          <a:endParaRPr lang="mn-MN"/>
        </a:p>
      </dgm:t>
    </dgm:pt>
    <dgm:pt modelId="{9E8621D6-A78D-4152-BCEB-F427B39A3773}" type="pres">
      <dgm:prSet presAssocID="{7B391B41-E44F-4184-8E85-B47E4FAE30C2}" presName="connTx" presStyleLbl="parChTrans1D4" presStyleIdx="3" presStyleCnt="4"/>
      <dgm:spPr/>
      <dgm:t>
        <a:bodyPr/>
        <a:lstStyle/>
        <a:p>
          <a:endParaRPr lang="mn-MN"/>
        </a:p>
      </dgm:t>
    </dgm:pt>
    <dgm:pt modelId="{DF006887-83CB-4414-A293-F855903CC15D}" type="pres">
      <dgm:prSet presAssocID="{DBAEB248-3C09-479A-90DC-549E9019857A}" presName="root2" presStyleCnt="0"/>
      <dgm:spPr/>
    </dgm:pt>
    <dgm:pt modelId="{CE17A2AA-4227-4C25-AC99-8E6C2AB79B0E}" type="pres">
      <dgm:prSet presAssocID="{DBAEB248-3C09-479A-90DC-549E9019857A}" presName="LevelTwoTextNode" presStyleLbl="node4" presStyleIdx="3" presStyleCnt="4" custScaleX="132280">
        <dgm:presLayoutVars>
          <dgm:chPref val="3"/>
        </dgm:presLayoutVars>
      </dgm:prSet>
      <dgm:spPr/>
      <dgm:t>
        <a:bodyPr/>
        <a:lstStyle/>
        <a:p>
          <a:endParaRPr lang="mn-MN"/>
        </a:p>
      </dgm:t>
    </dgm:pt>
    <dgm:pt modelId="{2B7FA066-8D11-4B8A-8D47-C07A8257A563}" type="pres">
      <dgm:prSet presAssocID="{DBAEB248-3C09-479A-90DC-549E9019857A}" presName="level3hierChild" presStyleCnt="0"/>
      <dgm:spPr/>
    </dgm:pt>
  </dgm:ptLst>
  <dgm:cxnLst>
    <dgm:cxn modelId="{6A138C95-02A7-4682-A3F5-FC1E388DC477}" type="presOf" srcId="{D464BE47-2D57-4012-9953-8099E0DFEB8E}" destId="{40D9E1DA-860F-4E09-89ED-645BF4FA6219}" srcOrd="0" destOrd="0" presId="urn:microsoft.com/office/officeart/2005/8/layout/hierarchy2"/>
    <dgm:cxn modelId="{4418F446-37D4-40C2-9CAA-4BF5676EE29F}" type="presOf" srcId="{02D6CA5B-6365-4C23-9119-EA0DCA81D18F}" destId="{3E8D5BB3-8E65-442D-A440-5BA334CA1D92}" srcOrd="1" destOrd="0" presId="urn:microsoft.com/office/officeart/2005/8/layout/hierarchy2"/>
    <dgm:cxn modelId="{EDA7C6EC-19F4-4CA0-A7EB-71AC46D28C91}" type="presOf" srcId="{50E1FCAE-875B-4E18-BD91-D2CB614C1145}" destId="{912BEA56-6723-43E3-986F-65606D3494CB}" srcOrd="1" destOrd="0" presId="urn:microsoft.com/office/officeart/2005/8/layout/hierarchy2"/>
    <dgm:cxn modelId="{18A5C1C3-59A6-433D-9B98-AC4C54AF10D2}" type="presOf" srcId="{4D5404EE-F685-4C07-9A41-E090CCFA21A7}" destId="{A9E7DAE9-6869-4900-B194-7285B7AC3435}" srcOrd="0" destOrd="0" presId="urn:microsoft.com/office/officeart/2005/8/layout/hierarchy2"/>
    <dgm:cxn modelId="{F9CB0BD9-400A-45F3-830F-23FCD0B8BC45}" type="presOf" srcId="{52B7B631-CAD4-4B1E-AA53-78C57562B769}" destId="{5782CF11-21BF-44EE-A2D3-09C72DC4000C}" srcOrd="1" destOrd="0" presId="urn:microsoft.com/office/officeart/2005/8/layout/hierarchy2"/>
    <dgm:cxn modelId="{79124E39-C80F-4BFA-8FC5-8A71BDF9E60C}" type="presOf" srcId="{BBD5D366-AB23-4AFF-A106-19822F5F7942}" destId="{CA24AB3E-EDD2-486F-8CFC-99BEA5FAEBD3}" srcOrd="0" destOrd="0" presId="urn:microsoft.com/office/officeart/2005/8/layout/hierarchy2"/>
    <dgm:cxn modelId="{115C4D71-332F-40D9-94FD-BB93D5A4F9CF}" type="presOf" srcId="{941F8E53-7464-4B47-B4E2-E029437AA676}" destId="{5BD7DE98-5E59-4E7C-B6C2-FB659B6B7016}" srcOrd="0" destOrd="0" presId="urn:microsoft.com/office/officeart/2005/8/layout/hierarchy2"/>
    <dgm:cxn modelId="{3C4D3324-DDFA-4D6D-8DF1-289272B449AB}" type="presOf" srcId="{614BF30B-7BED-45A3-899A-30F0424DF304}" destId="{80D91749-03C4-4949-B9DB-16CC35C349B8}" srcOrd="1" destOrd="0" presId="urn:microsoft.com/office/officeart/2005/8/layout/hierarchy2"/>
    <dgm:cxn modelId="{CF697425-7EB0-465F-8453-B766FF3C5FBC}" srcId="{4D5404EE-F685-4C07-9A41-E090CCFA21A7}" destId="{8A3A1B9E-E6FB-4877-B803-868BB48C3DF2}" srcOrd="0" destOrd="0" parTransId="{A25941AA-948C-4CB2-88B4-868F95C982E6}" sibTransId="{AECB8ECF-A592-46C0-A7E7-4F9C6F70F92E}"/>
    <dgm:cxn modelId="{BE3B1FF5-65B0-4AE9-8E40-99497263702E}" srcId="{2B26C8F5-B4DA-46CE-88CF-5323224AAAEB}" destId="{C978A508-1546-473B-9D5E-5C1A6CD42A2C}" srcOrd="2" destOrd="0" parTransId="{02D6CA5B-6365-4C23-9119-EA0DCA81D18F}" sibTransId="{37D8EEF4-64E0-4C0B-A73D-402B14053809}"/>
    <dgm:cxn modelId="{5B926678-B010-4606-BEFF-1C94C66F7767}" type="presOf" srcId="{FC796607-CBAC-4B07-9DD1-46CBD612FC10}" destId="{5C13D316-7C7B-40C8-84DC-A2A0B35CD441}" srcOrd="0" destOrd="0" presId="urn:microsoft.com/office/officeart/2005/8/layout/hierarchy2"/>
    <dgm:cxn modelId="{8AD061A8-9C5B-4C21-B416-6E4C94A87769}" type="presOf" srcId="{4615EECB-1547-4675-88B2-8CC381824338}" destId="{727E5B2E-C273-4E5C-89E4-78E704BCD8B9}" srcOrd="0" destOrd="0" presId="urn:microsoft.com/office/officeart/2005/8/layout/hierarchy2"/>
    <dgm:cxn modelId="{9DF00781-348F-483D-9BE5-C61860E2DDB5}" type="presOf" srcId="{47E9CF9E-A2B5-4A8B-B250-AB0328AE2000}" destId="{6BD1F6AE-E73D-43F7-BCAD-43087973D5EA}" srcOrd="1" destOrd="0" presId="urn:microsoft.com/office/officeart/2005/8/layout/hierarchy2"/>
    <dgm:cxn modelId="{CDA3DC9C-6C29-4E2B-88DD-BFE9292B435A}" srcId="{3781B0B4-25DA-471E-8097-3C4CB4F21D35}" destId="{DBAEB248-3C09-479A-90DC-549E9019857A}" srcOrd="0" destOrd="0" parTransId="{7B391B41-E44F-4184-8E85-B47E4FAE30C2}" sibTransId="{D79EABC3-B7A2-4C39-B612-48313010C4DF}"/>
    <dgm:cxn modelId="{E2A7951D-0297-4BFD-8B71-FA63D77F6A9E}" srcId="{B62ED59D-7EF0-40B4-B31E-0269D7155B03}" destId="{DEE963CD-BDCC-4D06-AD50-28979A6F81A2}" srcOrd="0" destOrd="0" parTransId="{941F8E53-7464-4B47-B4E2-E029437AA676}" sibTransId="{206041A3-6B9F-4137-8C21-600B5FAA39FF}"/>
    <dgm:cxn modelId="{D12C6E58-97D8-43C8-B99C-520569841B4F}" srcId="{C978A508-1546-473B-9D5E-5C1A6CD42A2C}" destId="{4D5404EE-F685-4C07-9A41-E090CCFA21A7}" srcOrd="0" destOrd="0" parTransId="{50E1FCAE-875B-4E18-BD91-D2CB614C1145}" sibTransId="{3F1F4CAB-0BA6-413B-875F-631870E9D172}"/>
    <dgm:cxn modelId="{4489A8B1-95E2-409F-98A8-3678F464BC48}" srcId="{2B26C8F5-B4DA-46CE-88CF-5323224AAAEB}" destId="{B62ED59D-7EF0-40B4-B31E-0269D7155B03}" srcOrd="1" destOrd="0" parTransId="{4615EECB-1547-4675-88B2-8CC381824338}" sibTransId="{75CB841D-4749-427C-968F-5B2B320FA64A}"/>
    <dgm:cxn modelId="{E6633FD4-64C8-411E-AC8A-AF328F0ABEF0}" type="presOf" srcId="{7B391B41-E44F-4184-8E85-B47E4FAE30C2}" destId="{9E8621D6-A78D-4152-BCEB-F427B39A3773}" srcOrd="1" destOrd="0" presId="urn:microsoft.com/office/officeart/2005/8/layout/hierarchy2"/>
    <dgm:cxn modelId="{A994EF1F-B536-40A0-A38E-06CB04E2098D}" type="presOf" srcId="{07AC9339-3440-4C1B-8BE0-F32ED11A4EFB}" destId="{F03B10B1-6365-4471-AE55-814C1714D3D9}" srcOrd="0" destOrd="0" presId="urn:microsoft.com/office/officeart/2005/8/layout/hierarchy2"/>
    <dgm:cxn modelId="{E5A1CD24-A919-4E23-B6D3-2B835DB83D9A}" type="presOf" srcId="{02D6CA5B-6365-4C23-9119-EA0DCA81D18F}" destId="{9C86965E-EC70-4795-AB41-C74FADBBAEE3}" srcOrd="0" destOrd="0" presId="urn:microsoft.com/office/officeart/2005/8/layout/hierarchy2"/>
    <dgm:cxn modelId="{47B5E92A-5804-4A30-9182-6085E34B1332}" type="presOf" srcId="{7B391B41-E44F-4184-8E85-B47E4FAE30C2}" destId="{1BA84B45-946E-4BBC-AFC3-8B1833497124}" srcOrd="0" destOrd="0" presId="urn:microsoft.com/office/officeart/2005/8/layout/hierarchy2"/>
    <dgm:cxn modelId="{07633844-0EE6-4BA9-8DD7-E18E6DC075DC}" type="presOf" srcId="{518FECCC-DACF-45BB-9B45-6D72FBBF3374}" destId="{B5559D1C-5092-4B83-8E43-8929380AE613}" srcOrd="0" destOrd="0" presId="urn:microsoft.com/office/officeart/2005/8/layout/hierarchy2"/>
    <dgm:cxn modelId="{4E038B28-4AEC-4053-985B-F6CFAE49F256}" type="presOf" srcId="{DEE963CD-BDCC-4D06-AD50-28979A6F81A2}" destId="{4B87D3FF-F7E8-4962-92CC-37375CF2B1AF}" srcOrd="0" destOrd="0" presId="urn:microsoft.com/office/officeart/2005/8/layout/hierarchy2"/>
    <dgm:cxn modelId="{877FB352-6A3A-4ACB-8756-FCA6819D3D93}" type="presOf" srcId="{941F8E53-7464-4B47-B4E2-E029437AA676}" destId="{6F821EC5-104A-4345-8126-C265B2732943}" srcOrd="1" destOrd="0" presId="urn:microsoft.com/office/officeart/2005/8/layout/hierarchy2"/>
    <dgm:cxn modelId="{BA3FDACC-C486-404D-B20C-BA1C363CF2E4}" srcId="{D464BE47-2D57-4012-9953-8099E0DFEB8E}" destId="{07AC9339-3440-4C1B-8BE0-F32ED11A4EFB}" srcOrd="0" destOrd="0" parTransId="{52B7B631-CAD4-4B1E-AA53-78C57562B769}" sibTransId="{56C613CA-5B23-4745-B730-3A36E24A0310}"/>
    <dgm:cxn modelId="{BB90A608-D2AF-4CA4-9405-2C3F6071EBFF}" srcId="{FC796607-CBAC-4B07-9DD1-46CBD612FC10}" destId="{3781B0B4-25DA-471E-8097-3C4CB4F21D35}" srcOrd="0" destOrd="0" parTransId="{EBC0AC75-5F1C-4896-9F45-82488C64F9EF}" sibTransId="{8ACDD6E8-D0B2-4EA2-B5E8-77085917DF6D}"/>
    <dgm:cxn modelId="{A51FB311-CB8D-4BC2-B7C4-FD4BEC60CBB3}" srcId="{0C64157C-8BC7-4BED-8587-D20B33D7470A}" destId="{2B26C8F5-B4DA-46CE-88CF-5323224AAAEB}" srcOrd="0" destOrd="0" parTransId="{D4F62C9D-A05F-4ABA-90D7-441BE58DC0D7}" sibTransId="{4A1654FE-8224-4E02-9491-147272F809AD}"/>
    <dgm:cxn modelId="{56517C58-3989-41E6-BB99-6D947BF51470}" type="presOf" srcId="{DBAEB248-3C09-479A-90DC-549E9019857A}" destId="{CE17A2AA-4227-4C25-AC99-8E6C2AB79B0E}" srcOrd="0" destOrd="0" presId="urn:microsoft.com/office/officeart/2005/8/layout/hierarchy2"/>
    <dgm:cxn modelId="{3D6E0DAF-4C62-42FB-9321-99791D07CFE2}" type="presOf" srcId="{A25941AA-948C-4CB2-88B4-868F95C982E6}" destId="{F3CF1F3C-005D-4882-864F-A6932CDAF050}" srcOrd="0" destOrd="0" presId="urn:microsoft.com/office/officeart/2005/8/layout/hierarchy2"/>
    <dgm:cxn modelId="{A0C2B976-E557-4DB3-ACEB-28980536C6ED}" srcId="{DEE963CD-BDCC-4D06-AD50-28979A6F81A2}" destId="{44C194DA-B5AF-472F-8AF8-A8E01BF6A7F5}" srcOrd="0" destOrd="0" parTransId="{47E9CF9E-A2B5-4A8B-B250-AB0328AE2000}" sibTransId="{7CB0E872-BD67-4BA7-9BAD-6BA030A22E87}"/>
    <dgm:cxn modelId="{CEEEF67B-B9EF-4776-88DF-D3062BBC3836}" type="presOf" srcId="{B62ED59D-7EF0-40B4-B31E-0269D7155B03}" destId="{84365CC6-B835-4BC2-9F62-1870AAA217E4}" srcOrd="0" destOrd="0" presId="urn:microsoft.com/office/officeart/2005/8/layout/hierarchy2"/>
    <dgm:cxn modelId="{4D763A51-5D7F-435A-8B88-1E59BF905072}" type="presOf" srcId="{50E1FCAE-875B-4E18-BD91-D2CB614C1145}" destId="{ECAE5467-EA2C-4EC1-8CD2-2312E2395CF8}" srcOrd="0" destOrd="0" presId="urn:microsoft.com/office/officeart/2005/8/layout/hierarchy2"/>
    <dgm:cxn modelId="{A7EA7F82-C018-4AF5-B72C-74502EADBA79}" srcId="{2B26C8F5-B4DA-46CE-88CF-5323224AAAEB}" destId="{FC796607-CBAC-4B07-9DD1-46CBD612FC10}" srcOrd="3" destOrd="0" parTransId="{C12BE256-0CFE-4E7C-A9B6-E62D7672211F}" sibTransId="{1CA0DC41-7F20-4B00-A42B-B97A2950D67E}"/>
    <dgm:cxn modelId="{32E2B516-CDED-4D87-94CE-A153080F7F1F}" type="presOf" srcId="{614BF30B-7BED-45A3-899A-30F0424DF304}" destId="{17DE6802-748F-4B9F-8263-C5BAF1F1D0D0}" srcOrd="0" destOrd="0" presId="urn:microsoft.com/office/officeart/2005/8/layout/hierarchy2"/>
    <dgm:cxn modelId="{59CB0E34-CE76-42EC-B0B9-A7D0CB778018}" type="presOf" srcId="{518FECCC-DACF-45BB-9B45-6D72FBBF3374}" destId="{A36CAEF5-C5AB-4395-BDFA-0B31A80645E9}" srcOrd="1" destOrd="0" presId="urn:microsoft.com/office/officeart/2005/8/layout/hierarchy2"/>
    <dgm:cxn modelId="{9AF300BF-9BF6-4796-9079-B72401E3794E}" srcId="{07AC9339-3440-4C1B-8BE0-F32ED11A4EFB}" destId="{BBD5D366-AB23-4AFF-A106-19822F5F7942}" srcOrd="0" destOrd="0" parTransId="{518FECCC-DACF-45BB-9B45-6D72FBBF3374}" sibTransId="{30F1BD83-FABA-4F25-B4CD-7073273D31CB}"/>
    <dgm:cxn modelId="{4BF06A47-F2AF-484D-9A83-DF7D20735D8C}" type="presOf" srcId="{44C194DA-B5AF-472F-8AF8-A8E01BF6A7F5}" destId="{FFABED7C-2807-477E-9288-A891C6D9E357}" srcOrd="0" destOrd="0" presId="urn:microsoft.com/office/officeart/2005/8/layout/hierarchy2"/>
    <dgm:cxn modelId="{C36B1380-67AC-4299-9CB5-C87542757DFE}" type="presOf" srcId="{4615EECB-1547-4675-88B2-8CC381824338}" destId="{DB1BD162-34AA-4415-B8CE-E7E981795DB9}" srcOrd="1" destOrd="0" presId="urn:microsoft.com/office/officeart/2005/8/layout/hierarchy2"/>
    <dgm:cxn modelId="{CD86BCA4-C51C-44EB-AF1A-057824ED2860}" type="presOf" srcId="{C12BE256-0CFE-4E7C-A9B6-E62D7672211F}" destId="{C039A82A-5A9B-468A-81F2-53F3A768844A}" srcOrd="1" destOrd="0" presId="urn:microsoft.com/office/officeart/2005/8/layout/hierarchy2"/>
    <dgm:cxn modelId="{515BA89E-143F-4A32-A317-F3F36B9846C8}" srcId="{2B26C8F5-B4DA-46CE-88CF-5323224AAAEB}" destId="{D464BE47-2D57-4012-9953-8099E0DFEB8E}" srcOrd="0" destOrd="0" parTransId="{614BF30B-7BED-45A3-899A-30F0424DF304}" sibTransId="{50CFAFF6-03E2-42B0-93B4-07AE7E5B4CEC}"/>
    <dgm:cxn modelId="{03ACB543-A53F-4F12-A4B9-DAE12BC07552}" type="presOf" srcId="{47E9CF9E-A2B5-4A8B-B250-AB0328AE2000}" destId="{F572BD0D-6220-4189-9181-98E5C944655D}" srcOrd="0" destOrd="0" presId="urn:microsoft.com/office/officeart/2005/8/layout/hierarchy2"/>
    <dgm:cxn modelId="{5B4CDB8B-9FF1-41BF-BEBC-A771D4EC36CD}" type="presOf" srcId="{EBC0AC75-5F1C-4896-9F45-82488C64F9EF}" destId="{8517F66E-A750-4E92-92A1-070AE509FFA2}" srcOrd="1" destOrd="0" presId="urn:microsoft.com/office/officeart/2005/8/layout/hierarchy2"/>
    <dgm:cxn modelId="{F1C85BFE-FCE0-4F49-8C44-D812C4D16EA8}" type="presOf" srcId="{EBC0AC75-5F1C-4896-9F45-82488C64F9EF}" destId="{026A760C-B786-4476-A4E8-6FE0BFB00258}" srcOrd="0" destOrd="0" presId="urn:microsoft.com/office/officeart/2005/8/layout/hierarchy2"/>
    <dgm:cxn modelId="{F9F0EA64-13B5-4B10-9974-D4C694572E92}" type="presOf" srcId="{0C64157C-8BC7-4BED-8587-D20B33D7470A}" destId="{F4BC43F1-157A-4EF9-ADDB-3DBA101F9D21}" srcOrd="0" destOrd="0" presId="urn:microsoft.com/office/officeart/2005/8/layout/hierarchy2"/>
    <dgm:cxn modelId="{4290F287-4EA3-4279-8FE4-5788F9ED23EB}" type="presOf" srcId="{2B26C8F5-B4DA-46CE-88CF-5323224AAAEB}" destId="{DF268614-19D6-4179-9DE7-8ED8F7F63982}" srcOrd="0" destOrd="0" presId="urn:microsoft.com/office/officeart/2005/8/layout/hierarchy2"/>
    <dgm:cxn modelId="{B304DE50-161D-48ED-BD23-BED219AB39F8}" type="presOf" srcId="{A25941AA-948C-4CB2-88B4-868F95C982E6}" destId="{D25FDA49-4FEE-4169-8477-AC49D8477779}" srcOrd="1" destOrd="0" presId="urn:microsoft.com/office/officeart/2005/8/layout/hierarchy2"/>
    <dgm:cxn modelId="{4779D5DA-EFB1-4C6A-B4BA-D910ACB391C9}" type="presOf" srcId="{3781B0B4-25DA-471E-8097-3C4CB4F21D35}" destId="{6B27008D-BBF6-4DC9-921E-06691B187140}" srcOrd="0" destOrd="0" presId="urn:microsoft.com/office/officeart/2005/8/layout/hierarchy2"/>
    <dgm:cxn modelId="{512C55EF-71C2-42CE-9BD8-1C097F131E89}" type="presOf" srcId="{C978A508-1546-473B-9D5E-5C1A6CD42A2C}" destId="{860D5852-6312-4BFD-BB4C-03B8A15C6713}" srcOrd="0" destOrd="0" presId="urn:microsoft.com/office/officeart/2005/8/layout/hierarchy2"/>
    <dgm:cxn modelId="{99526C94-3D23-4505-87BB-2CC3C12097DE}" type="presOf" srcId="{C12BE256-0CFE-4E7C-A9B6-E62D7672211F}" destId="{8F039DEB-8457-49FC-A8FE-7CF0F6A3259D}" srcOrd="0" destOrd="0" presId="urn:microsoft.com/office/officeart/2005/8/layout/hierarchy2"/>
    <dgm:cxn modelId="{44834E42-340B-4635-9812-DA571D5F6F86}" type="presOf" srcId="{8A3A1B9E-E6FB-4877-B803-868BB48C3DF2}" destId="{A3C455EF-5780-4300-AC53-0AAD03B960D4}" srcOrd="0" destOrd="0" presId="urn:microsoft.com/office/officeart/2005/8/layout/hierarchy2"/>
    <dgm:cxn modelId="{FBD1F60E-AE0D-404D-981C-9F0E4B9C9A8F}" type="presOf" srcId="{52B7B631-CAD4-4B1E-AA53-78C57562B769}" destId="{426B5C47-AE4D-4C96-97EF-122E4CA832EC}" srcOrd="0" destOrd="0" presId="urn:microsoft.com/office/officeart/2005/8/layout/hierarchy2"/>
    <dgm:cxn modelId="{72DF62DC-83D8-47E8-8C9E-78C207B1A76A}" type="presParOf" srcId="{F4BC43F1-157A-4EF9-ADDB-3DBA101F9D21}" destId="{15F57D1F-AC22-4CCA-AB09-0E0564AF0E6B}" srcOrd="0" destOrd="0" presId="urn:microsoft.com/office/officeart/2005/8/layout/hierarchy2"/>
    <dgm:cxn modelId="{AAD505BD-57A5-42D4-83AC-C088B555EE62}" type="presParOf" srcId="{15F57D1F-AC22-4CCA-AB09-0E0564AF0E6B}" destId="{DF268614-19D6-4179-9DE7-8ED8F7F63982}" srcOrd="0" destOrd="0" presId="urn:microsoft.com/office/officeart/2005/8/layout/hierarchy2"/>
    <dgm:cxn modelId="{BA4FB419-A424-461F-84C8-FF2CAB6D42E4}" type="presParOf" srcId="{15F57D1F-AC22-4CCA-AB09-0E0564AF0E6B}" destId="{EAED35C0-72E6-4DFF-BACE-A8DC2C92EB3E}" srcOrd="1" destOrd="0" presId="urn:microsoft.com/office/officeart/2005/8/layout/hierarchy2"/>
    <dgm:cxn modelId="{ACFF7F2B-AE05-4334-9E6A-D5CF0F3E82CF}" type="presParOf" srcId="{EAED35C0-72E6-4DFF-BACE-A8DC2C92EB3E}" destId="{17DE6802-748F-4B9F-8263-C5BAF1F1D0D0}" srcOrd="0" destOrd="0" presId="urn:microsoft.com/office/officeart/2005/8/layout/hierarchy2"/>
    <dgm:cxn modelId="{4B17E98E-B847-4A71-ACCD-5FB021CC0C3D}" type="presParOf" srcId="{17DE6802-748F-4B9F-8263-C5BAF1F1D0D0}" destId="{80D91749-03C4-4949-B9DB-16CC35C349B8}" srcOrd="0" destOrd="0" presId="urn:microsoft.com/office/officeart/2005/8/layout/hierarchy2"/>
    <dgm:cxn modelId="{536A71AE-656E-4195-836F-EC3B458FCA94}" type="presParOf" srcId="{EAED35C0-72E6-4DFF-BACE-A8DC2C92EB3E}" destId="{B0038710-28A0-4301-BB06-F954FD9CFA20}" srcOrd="1" destOrd="0" presId="urn:microsoft.com/office/officeart/2005/8/layout/hierarchy2"/>
    <dgm:cxn modelId="{E17F5B6D-6942-494A-904C-165086225DF8}" type="presParOf" srcId="{B0038710-28A0-4301-BB06-F954FD9CFA20}" destId="{40D9E1DA-860F-4E09-89ED-645BF4FA6219}" srcOrd="0" destOrd="0" presId="urn:microsoft.com/office/officeart/2005/8/layout/hierarchy2"/>
    <dgm:cxn modelId="{6AB9C136-5BE3-4527-8C5B-D488F9664C6C}" type="presParOf" srcId="{B0038710-28A0-4301-BB06-F954FD9CFA20}" destId="{87F1E0AE-3411-4D6B-A87F-B90C414A007A}" srcOrd="1" destOrd="0" presId="urn:microsoft.com/office/officeart/2005/8/layout/hierarchy2"/>
    <dgm:cxn modelId="{E8ACA5CC-7C76-4268-9D61-A0EEA3CF6402}" type="presParOf" srcId="{87F1E0AE-3411-4D6B-A87F-B90C414A007A}" destId="{426B5C47-AE4D-4C96-97EF-122E4CA832EC}" srcOrd="0" destOrd="0" presId="urn:microsoft.com/office/officeart/2005/8/layout/hierarchy2"/>
    <dgm:cxn modelId="{EF700330-D5CF-4C5B-A7CD-BFE1E7C289C2}" type="presParOf" srcId="{426B5C47-AE4D-4C96-97EF-122E4CA832EC}" destId="{5782CF11-21BF-44EE-A2D3-09C72DC4000C}" srcOrd="0" destOrd="0" presId="urn:microsoft.com/office/officeart/2005/8/layout/hierarchy2"/>
    <dgm:cxn modelId="{D10F4D20-BBFC-4DAF-91D3-4D56825276CB}" type="presParOf" srcId="{87F1E0AE-3411-4D6B-A87F-B90C414A007A}" destId="{2DDF6C74-31E7-4C81-9B64-FA3988C04152}" srcOrd="1" destOrd="0" presId="urn:microsoft.com/office/officeart/2005/8/layout/hierarchy2"/>
    <dgm:cxn modelId="{C8107ACD-306D-40EF-B7B3-1409FB5398A2}" type="presParOf" srcId="{2DDF6C74-31E7-4C81-9B64-FA3988C04152}" destId="{F03B10B1-6365-4471-AE55-814C1714D3D9}" srcOrd="0" destOrd="0" presId="urn:microsoft.com/office/officeart/2005/8/layout/hierarchy2"/>
    <dgm:cxn modelId="{D32C26AF-1495-4F49-A95F-546F62E1D7A3}" type="presParOf" srcId="{2DDF6C74-31E7-4C81-9B64-FA3988C04152}" destId="{9CCE2D87-7B83-421C-9911-B5B9043A6F5C}" srcOrd="1" destOrd="0" presId="urn:microsoft.com/office/officeart/2005/8/layout/hierarchy2"/>
    <dgm:cxn modelId="{F3B827BD-18CE-4A2D-98ED-8A9B9DA6144B}" type="presParOf" srcId="{9CCE2D87-7B83-421C-9911-B5B9043A6F5C}" destId="{B5559D1C-5092-4B83-8E43-8929380AE613}" srcOrd="0" destOrd="0" presId="urn:microsoft.com/office/officeart/2005/8/layout/hierarchy2"/>
    <dgm:cxn modelId="{42C2E5D1-31BC-4D4B-8638-31A62C8D132B}" type="presParOf" srcId="{B5559D1C-5092-4B83-8E43-8929380AE613}" destId="{A36CAEF5-C5AB-4395-BDFA-0B31A80645E9}" srcOrd="0" destOrd="0" presId="urn:microsoft.com/office/officeart/2005/8/layout/hierarchy2"/>
    <dgm:cxn modelId="{F13B8106-41C4-4D89-8356-B0ED4A0282D2}" type="presParOf" srcId="{9CCE2D87-7B83-421C-9911-B5B9043A6F5C}" destId="{EEC0C574-5AB4-4B26-89D2-EC0F8A5E6541}" srcOrd="1" destOrd="0" presId="urn:microsoft.com/office/officeart/2005/8/layout/hierarchy2"/>
    <dgm:cxn modelId="{DF0BDFDB-14C6-4260-AEF9-63EE90BC4514}" type="presParOf" srcId="{EEC0C574-5AB4-4B26-89D2-EC0F8A5E6541}" destId="{CA24AB3E-EDD2-486F-8CFC-99BEA5FAEBD3}" srcOrd="0" destOrd="0" presId="urn:microsoft.com/office/officeart/2005/8/layout/hierarchy2"/>
    <dgm:cxn modelId="{E6AF040C-5332-4216-BD0D-6D7BAC05B3C5}" type="presParOf" srcId="{EEC0C574-5AB4-4B26-89D2-EC0F8A5E6541}" destId="{1615F7B5-ED04-4711-A5A5-84F1A37AFB42}" srcOrd="1" destOrd="0" presId="urn:microsoft.com/office/officeart/2005/8/layout/hierarchy2"/>
    <dgm:cxn modelId="{4D7D59C7-506C-4D1B-95E8-C9CA403E0C06}" type="presParOf" srcId="{EAED35C0-72E6-4DFF-BACE-A8DC2C92EB3E}" destId="{727E5B2E-C273-4E5C-89E4-78E704BCD8B9}" srcOrd="2" destOrd="0" presId="urn:microsoft.com/office/officeart/2005/8/layout/hierarchy2"/>
    <dgm:cxn modelId="{55F9B9B0-74C1-4942-B950-6310A0A85524}" type="presParOf" srcId="{727E5B2E-C273-4E5C-89E4-78E704BCD8B9}" destId="{DB1BD162-34AA-4415-B8CE-E7E981795DB9}" srcOrd="0" destOrd="0" presId="urn:microsoft.com/office/officeart/2005/8/layout/hierarchy2"/>
    <dgm:cxn modelId="{B79C80FE-235C-459E-BD6D-D50326E8CF03}" type="presParOf" srcId="{EAED35C0-72E6-4DFF-BACE-A8DC2C92EB3E}" destId="{462EFCF4-2861-42C6-ADB3-B5A7507A0F0E}" srcOrd="3" destOrd="0" presId="urn:microsoft.com/office/officeart/2005/8/layout/hierarchy2"/>
    <dgm:cxn modelId="{81AE019D-419D-4D67-BEB7-0B49835AA481}" type="presParOf" srcId="{462EFCF4-2861-42C6-ADB3-B5A7507A0F0E}" destId="{84365CC6-B835-4BC2-9F62-1870AAA217E4}" srcOrd="0" destOrd="0" presId="urn:microsoft.com/office/officeart/2005/8/layout/hierarchy2"/>
    <dgm:cxn modelId="{D7CEC7BC-C3AF-4D69-8E88-F65426B2388D}" type="presParOf" srcId="{462EFCF4-2861-42C6-ADB3-B5A7507A0F0E}" destId="{1D5264EE-B043-449D-97CD-1586465B578D}" srcOrd="1" destOrd="0" presId="urn:microsoft.com/office/officeart/2005/8/layout/hierarchy2"/>
    <dgm:cxn modelId="{C0BF8F7B-FCB9-427E-A682-6F779BF58E10}" type="presParOf" srcId="{1D5264EE-B043-449D-97CD-1586465B578D}" destId="{5BD7DE98-5E59-4E7C-B6C2-FB659B6B7016}" srcOrd="0" destOrd="0" presId="urn:microsoft.com/office/officeart/2005/8/layout/hierarchy2"/>
    <dgm:cxn modelId="{9487AB58-337B-4A6E-B435-360C4CD1B63E}" type="presParOf" srcId="{5BD7DE98-5E59-4E7C-B6C2-FB659B6B7016}" destId="{6F821EC5-104A-4345-8126-C265B2732943}" srcOrd="0" destOrd="0" presId="urn:microsoft.com/office/officeart/2005/8/layout/hierarchy2"/>
    <dgm:cxn modelId="{22FB358A-710C-4E39-849D-6F098C936363}" type="presParOf" srcId="{1D5264EE-B043-449D-97CD-1586465B578D}" destId="{1773CD97-CD49-471A-9B81-83B788141DB3}" srcOrd="1" destOrd="0" presId="urn:microsoft.com/office/officeart/2005/8/layout/hierarchy2"/>
    <dgm:cxn modelId="{830F6A8A-326C-406F-997F-58065FC3E148}" type="presParOf" srcId="{1773CD97-CD49-471A-9B81-83B788141DB3}" destId="{4B87D3FF-F7E8-4962-92CC-37375CF2B1AF}" srcOrd="0" destOrd="0" presId="urn:microsoft.com/office/officeart/2005/8/layout/hierarchy2"/>
    <dgm:cxn modelId="{4E62D5B8-02B6-48DF-8418-F9ECAF0D478D}" type="presParOf" srcId="{1773CD97-CD49-471A-9B81-83B788141DB3}" destId="{D9A91FC7-0556-4DFE-88B1-D97232E686C1}" srcOrd="1" destOrd="0" presId="urn:microsoft.com/office/officeart/2005/8/layout/hierarchy2"/>
    <dgm:cxn modelId="{73F0CCB1-CA5F-4D52-B471-42F619328252}" type="presParOf" srcId="{D9A91FC7-0556-4DFE-88B1-D97232E686C1}" destId="{F572BD0D-6220-4189-9181-98E5C944655D}" srcOrd="0" destOrd="0" presId="urn:microsoft.com/office/officeart/2005/8/layout/hierarchy2"/>
    <dgm:cxn modelId="{E5864FC3-E3AC-4002-9479-796FCFCB8AE2}" type="presParOf" srcId="{F572BD0D-6220-4189-9181-98E5C944655D}" destId="{6BD1F6AE-E73D-43F7-BCAD-43087973D5EA}" srcOrd="0" destOrd="0" presId="urn:microsoft.com/office/officeart/2005/8/layout/hierarchy2"/>
    <dgm:cxn modelId="{59AEEA3F-BDB9-4EBF-A3A4-7782AA9563E7}" type="presParOf" srcId="{D9A91FC7-0556-4DFE-88B1-D97232E686C1}" destId="{B815F6DD-6EC6-4017-A67E-5AF96ECBFB4B}" srcOrd="1" destOrd="0" presId="urn:microsoft.com/office/officeart/2005/8/layout/hierarchy2"/>
    <dgm:cxn modelId="{237B93D7-0C29-47D5-96B9-9872AC9CA92E}" type="presParOf" srcId="{B815F6DD-6EC6-4017-A67E-5AF96ECBFB4B}" destId="{FFABED7C-2807-477E-9288-A891C6D9E357}" srcOrd="0" destOrd="0" presId="urn:microsoft.com/office/officeart/2005/8/layout/hierarchy2"/>
    <dgm:cxn modelId="{84CFC004-0AD8-43E4-BFF6-1BACA9503A0D}" type="presParOf" srcId="{B815F6DD-6EC6-4017-A67E-5AF96ECBFB4B}" destId="{CDFF9436-78FB-4E48-BED7-388BB60115A0}" srcOrd="1" destOrd="0" presId="urn:microsoft.com/office/officeart/2005/8/layout/hierarchy2"/>
    <dgm:cxn modelId="{7BB15865-8F57-49DC-B941-32FC19768BD2}" type="presParOf" srcId="{EAED35C0-72E6-4DFF-BACE-A8DC2C92EB3E}" destId="{9C86965E-EC70-4795-AB41-C74FADBBAEE3}" srcOrd="4" destOrd="0" presId="urn:microsoft.com/office/officeart/2005/8/layout/hierarchy2"/>
    <dgm:cxn modelId="{163093C9-6797-42E0-A945-E2DF85F3D772}" type="presParOf" srcId="{9C86965E-EC70-4795-AB41-C74FADBBAEE3}" destId="{3E8D5BB3-8E65-442D-A440-5BA334CA1D92}" srcOrd="0" destOrd="0" presId="urn:microsoft.com/office/officeart/2005/8/layout/hierarchy2"/>
    <dgm:cxn modelId="{506AE395-C3D7-4B2E-A302-37BA893A6275}" type="presParOf" srcId="{EAED35C0-72E6-4DFF-BACE-A8DC2C92EB3E}" destId="{DBC71E54-DB5B-4634-973C-C565FC34926A}" srcOrd="5" destOrd="0" presId="urn:microsoft.com/office/officeart/2005/8/layout/hierarchy2"/>
    <dgm:cxn modelId="{18829045-284E-480F-848B-B8D4C239FFE8}" type="presParOf" srcId="{DBC71E54-DB5B-4634-973C-C565FC34926A}" destId="{860D5852-6312-4BFD-BB4C-03B8A15C6713}" srcOrd="0" destOrd="0" presId="urn:microsoft.com/office/officeart/2005/8/layout/hierarchy2"/>
    <dgm:cxn modelId="{5E68F8D8-BBF0-4BA6-966F-2AF8D64BC946}" type="presParOf" srcId="{DBC71E54-DB5B-4634-973C-C565FC34926A}" destId="{A0B2E530-9D84-4CB2-8447-0925FC0A2A11}" srcOrd="1" destOrd="0" presId="urn:microsoft.com/office/officeart/2005/8/layout/hierarchy2"/>
    <dgm:cxn modelId="{03C8CB68-D93F-4A0B-A0CA-33D331E0B1B6}" type="presParOf" srcId="{A0B2E530-9D84-4CB2-8447-0925FC0A2A11}" destId="{ECAE5467-EA2C-4EC1-8CD2-2312E2395CF8}" srcOrd="0" destOrd="0" presId="urn:microsoft.com/office/officeart/2005/8/layout/hierarchy2"/>
    <dgm:cxn modelId="{4838CB46-4D48-4431-8576-9E527A8DAF5E}" type="presParOf" srcId="{ECAE5467-EA2C-4EC1-8CD2-2312E2395CF8}" destId="{912BEA56-6723-43E3-986F-65606D3494CB}" srcOrd="0" destOrd="0" presId="urn:microsoft.com/office/officeart/2005/8/layout/hierarchy2"/>
    <dgm:cxn modelId="{C98691C1-740C-4B89-AECC-799F866019A4}" type="presParOf" srcId="{A0B2E530-9D84-4CB2-8447-0925FC0A2A11}" destId="{C1D314C3-4B60-4FE9-B61D-8035B269C7EA}" srcOrd="1" destOrd="0" presId="urn:microsoft.com/office/officeart/2005/8/layout/hierarchy2"/>
    <dgm:cxn modelId="{9F36C6CC-3EDB-4565-992E-FC1AE42F41A5}" type="presParOf" srcId="{C1D314C3-4B60-4FE9-B61D-8035B269C7EA}" destId="{A9E7DAE9-6869-4900-B194-7285B7AC3435}" srcOrd="0" destOrd="0" presId="urn:microsoft.com/office/officeart/2005/8/layout/hierarchy2"/>
    <dgm:cxn modelId="{A422D5FB-3F96-475E-BDAA-97D62DF7F83E}" type="presParOf" srcId="{C1D314C3-4B60-4FE9-B61D-8035B269C7EA}" destId="{AD290CF2-DA38-4D02-8E19-AB30B0174AC7}" srcOrd="1" destOrd="0" presId="urn:microsoft.com/office/officeart/2005/8/layout/hierarchy2"/>
    <dgm:cxn modelId="{8B2BB43E-CBF4-4035-BC9B-ACAE71F75DDB}" type="presParOf" srcId="{AD290CF2-DA38-4D02-8E19-AB30B0174AC7}" destId="{F3CF1F3C-005D-4882-864F-A6932CDAF050}" srcOrd="0" destOrd="0" presId="urn:microsoft.com/office/officeart/2005/8/layout/hierarchy2"/>
    <dgm:cxn modelId="{315B2A4B-FA6A-4671-A19B-D16787ACDA9E}" type="presParOf" srcId="{F3CF1F3C-005D-4882-864F-A6932CDAF050}" destId="{D25FDA49-4FEE-4169-8477-AC49D8477779}" srcOrd="0" destOrd="0" presId="urn:microsoft.com/office/officeart/2005/8/layout/hierarchy2"/>
    <dgm:cxn modelId="{82087B12-139B-4690-B366-30F4C0790B69}" type="presParOf" srcId="{AD290CF2-DA38-4D02-8E19-AB30B0174AC7}" destId="{461B8683-4522-4E45-AA36-CD84833D94CD}" srcOrd="1" destOrd="0" presId="urn:microsoft.com/office/officeart/2005/8/layout/hierarchy2"/>
    <dgm:cxn modelId="{88006684-5943-4A4D-B294-0B7417BC83EB}" type="presParOf" srcId="{461B8683-4522-4E45-AA36-CD84833D94CD}" destId="{A3C455EF-5780-4300-AC53-0AAD03B960D4}" srcOrd="0" destOrd="0" presId="urn:microsoft.com/office/officeart/2005/8/layout/hierarchy2"/>
    <dgm:cxn modelId="{D45C25F9-B4FC-488E-BECC-2D57E9B5DB66}" type="presParOf" srcId="{461B8683-4522-4E45-AA36-CD84833D94CD}" destId="{11EEE867-8ADC-48FA-8E89-2FD88589C979}" srcOrd="1" destOrd="0" presId="urn:microsoft.com/office/officeart/2005/8/layout/hierarchy2"/>
    <dgm:cxn modelId="{F523663B-3055-479B-8828-BB771E76EA3F}" type="presParOf" srcId="{EAED35C0-72E6-4DFF-BACE-A8DC2C92EB3E}" destId="{8F039DEB-8457-49FC-A8FE-7CF0F6A3259D}" srcOrd="6" destOrd="0" presId="urn:microsoft.com/office/officeart/2005/8/layout/hierarchy2"/>
    <dgm:cxn modelId="{D51054C6-E579-4024-A9F5-34D061151CF3}" type="presParOf" srcId="{8F039DEB-8457-49FC-A8FE-7CF0F6A3259D}" destId="{C039A82A-5A9B-468A-81F2-53F3A768844A}" srcOrd="0" destOrd="0" presId="urn:microsoft.com/office/officeart/2005/8/layout/hierarchy2"/>
    <dgm:cxn modelId="{43413997-48DA-4638-910B-EE6CBC689162}" type="presParOf" srcId="{EAED35C0-72E6-4DFF-BACE-A8DC2C92EB3E}" destId="{56EF2280-2FCC-40C1-91E0-9BF2B0C322A4}" srcOrd="7" destOrd="0" presId="urn:microsoft.com/office/officeart/2005/8/layout/hierarchy2"/>
    <dgm:cxn modelId="{2EE99C59-D814-493B-ADEF-4019E750050E}" type="presParOf" srcId="{56EF2280-2FCC-40C1-91E0-9BF2B0C322A4}" destId="{5C13D316-7C7B-40C8-84DC-A2A0B35CD441}" srcOrd="0" destOrd="0" presId="urn:microsoft.com/office/officeart/2005/8/layout/hierarchy2"/>
    <dgm:cxn modelId="{A13FBDD1-C902-4075-B8D6-AA7E6BD43A81}" type="presParOf" srcId="{56EF2280-2FCC-40C1-91E0-9BF2B0C322A4}" destId="{DE4F490B-280E-483F-B1DD-42F7ABD890DB}" srcOrd="1" destOrd="0" presId="urn:microsoft.com/office/officeart/2005/8/layout/hierarchy2"/>
    <dgm:cxn modelId="{FC9992E2-85E1-4704-8685-6CB68B3A8000}" type="presParOf" srcId="{DE4F490B-280E-483F-B1DD-42F7ABD890DB}" destId="{026A760C-B786-4476-A4E8-6FE0BFB00258}" srcOrd="0" destOrd="0" presId="urn:microsoft.com/office/officeart/2005/8/layout/hierarchy2"/>
    <dgm:cxn modelId="{2F71A63A-97EC-4396-BF97-F37901642B6F}" type="presParOf" srcId="{026A760C-B786-4476-A4E8-6FE0BFB00258}" destId="{8517F66E-A750-4E92-92A1-070AE509FFA2}" srcOrd="0" destOrd="0" presId="urn:microsoft.com/office/officeart/2005/8/layout/hierarchy2"/>
    <dgm:cxn modelId="{1DFC245B-D17E-494E-9539-C55E5EA072B5}" type="presParOf" srcId="{DE4F490B-280E-483F-B1DD-42F7ABD890DB}" destId="{CE03D164-CC27-4F34-90E7-1BB8CDCB806C}" srcOrd="1" destOrd="0" presId="urn:microsoft.com/office/officeart/2005/8/layout/hierarchy2"/>
    <dgm:cxn modelId="{C2137086-688D-42E3-91B2-FACA8869EF9F}" type="presParOf" srcId="{CE03D164-CC27-4F34-90E7-1BB8CDCB806C}" destId="{6B27008D-BBF6-4DC9-921E-06691B187140}" srcOrd="0" destOrd="0" presId="urn:microsoft.com/office/officeart/2005/8/layout/hierarchy2"/>
    <dgm:cxn modelId="{4E0E31E8-BD17-411E-862C-5DF2AFA7B774}" type="presParOf" srcId="{CE03D164-CC27-4F34-90E7-1BB8CDCB806C}" destId="{73AD9A66-6705-4B79-AF8C-B122AF833A00}" srcOrd="1" destOrd="0" presId="urn:microsoft.com/office/officeart/2005/8/layout/hierarchy2"/>
    <dgm:cxn modelId="{718E1ACC-867E-4B9E-B2BB-B438CA7C2F4D}" type="presParOf" srcId="{73AD9A66-6705-4B79-AF8C-B122AF833A00}" destId="{1BA84B45-946E-4BBC-AFC3-8B1833497124}" srcOrd="0" destOrd="0" presId="urn:microsoft.com/office/officeart/2005/8/layout/hierarchy2"/>
    <dgm:cxn modelId="{87CF1590-38BE-40CB-8209-32011D9BA8F1}" type="presParOf" srcId="{1BA84B45-946E-4BBC-AFC3-8B1833497124}" destId="{9E8621D6-A78D-4152-BCEB-F427B39A3773}" srcOrd="0" destOrd="0" presId="urn:microsoft.com/office/officeart/2005/8/layout/hierarchy2"/>
    <dgm:cxn modelId="{6F9C8430-BAF3-4CBE-BA42-1C05C81F482F}" type="presParOf" srcId="{73AD9A66-6705-4B79-AF8C-B122AF833A00}" destId="{DF006887-83CB-4414-A293-F855903CC15D}" srcOrd="1" destOrd="0" presId="urn:microsoft.com/office/officeart/2005/8/layout/hierarchy2"/>
    <dgm:cxn modelId="{E41EBF7B-A4BD-41AF-94CD-ECE3306ACA65}" type="presParOf" srcId="{DF006887-83CB-4414-A293-F855903CC15D}" destId="{CE17A2AA-4227-4C25-AC99-8E6C2AB79B0E}" srcOrd="0" destOrd="0" presId="urn:microsoft.com/office/officeart/2005/8/layout/hierarchy2"/>
    <dgm:cxn modelId="{331AE557-D6A4-4859-AF35-FCB41AAF372C}" type="presParOf" srcId="{DF006887-83CB-4414-A293-F855903CC15D}" destId="{2B7FA066-8D11-4B8A-8D47-C07A8257A56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428FD1-60DB-49E8-BC8C-15C4769E7864}" type="doc">
      <dgm:prSet loTypeId="urn:microsoft.com/office/officeart/2005/8/layout/hierarchy3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mn-MN"/>
        </a:p>
      </dgm:t>
    </dgm:pt>
    <dgm:pt modelId="{A9C043C0-5C47-44F9-B096-600DF9E55480}">
      <dgm:prSet phldrT="[Text]" custT="1"/>
      <dgm:spPr/>
      <dgm:t>
        <a:bodyPr/>
        <a:lstStyle/>
        <a:p>
          <a:r>
            <a:rPr lang="ko-KR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이</a:t>
          </a:r>
          <a:r>
            <a: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ko-KR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가 </a:t>
          </a:r>
          <a:r>
            <a: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mn-MN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Нэрлэхийн тийн ялгал </a:t>
          </a:r>
          <a:endParaRPr lang="mn-M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E7CF53-FED6-47AA-99AD-87699B9D1E4B}" type="parTrans" cxnId="{FEFC8176-5056-44AA-A41E-CB26404E9934}">
      <dgm:prSet/>
      <dgm:spPr/>
      <dgm:t>
        <a:bodyPr/>
        <a:lstStyle/>
        <a:p>
          <a:endParaRPr lang="mn-MN"/>
        </a:p>
      </dgm:t>
    </dgm:pt>
    <dgm:pt modelId="{533737B9-5659-4038-86E9-7141D1ECD6FE}" type="sibTrans" cxnId="{FEFC8176-5056-44AA-A41E-CB26404E9934}">
      <dgm:prSet/>
      <dgm:spPr/>
      <dgm:t>
        <a:bodyPr/>
        <a:lstStyle/>
        <a:p>
          <a:endParaRPr lang="mn-MN"/>
        </a:p>
      </dgm:t>
    </dgm:pt>
    <dgm:pt modelId="{DD30813F-8049-432C-B504-292D3BE65DF5}">
      <dgm:prSet phldrT="[Text]" custT="1"/>
      <dgm:spPr/>
      <dgm:t>
        <a:bodyPr/>
        <a:lstStyle/>
        <a:p>
          <a:r>
            <a:rPr lang="mn-MN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Гийгүүлэгч +</a:t>
          </a:r>
          <a:r>
            <a:rPr lang="ko-KR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ko-KR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이</a:t>
          </a:r>
          <a:endParaRPr lang="mn-MN" sz="24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3F38B2-11BF-42D0-9C4B-721C5454C37B}" type="parTrans" cxnId="{DF212995-F438-40EA-BC17-BABCD686CD94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2315FE-EE5D-4094-8787-A9748DCBBA87}" type="sibTrans" cxnId="{DF212995-F438-40EA-BC17-BABCD686CD94}">
      <dgm:prSet/>
      <dgm:spPr/>
      <dgm:t>
        <a:bodyPr/>
        <a:lstStyle/>
        <a:p>
          <a:endParaRPr lang="mn-MN"/>
        </a:p>
      </dgm:t>
    </dgm:pt>
    <dgm:pt modelId="{58C26B59-E33E-46C6-80DD-304A3D8D89F8}">
      <dgm:prSet phldrT="[Text]" custT="1"/>
      <dgm:spPr/>
      <dgm:t>
        <a:bodyPr/>
        <a:lstStyle/>
        <a:p>
          <a:r>
            <a:rPr lang="mn-MN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Эгшиг + </a:t>
          </a:r>
          <a:r>
            <a:rPr lang="ko-KR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가</a:t>
          </a:r>
          <a:r>
            <a:rPr lang="ko-KR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mn-M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4689BB-D739-4626-B4C2-B367000F710B}" type="parTrans" cxnId="{B5E40C1F-CB32-4F9E-972F-EB519E5F160E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CF23CE-4649-454E-926C-065CF7EEDAC7}" type="sibTrans" cxnId="{B5E40C1F-CB32-4F9E-972F-EB519E5F160E}">
      <dgm:prSet/>
      <dgm:spPr/>
      <dgm:t>
        <a:bodyPr/>
        <a:lstStyle/>
        <a:p>
          <a:endParaRPr lang="mn-MN"/>
        </a:p>
      </dgm:t>
    </dgm:pt>
    <dgm:pt modelId="{7569F638-CA62-4F0C-A299-3D2905FF3B29}">
      <dgm:prSet phldrT="[Text]" custT="1"/>
      <dgm:spPr/>
      <dgm:t>
        <a:bodyPr/>
        <a:lstStyle/>
        <a:p>
          <a:r>
            <a:rPr lang="ko-KR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을</a:t>
          </a:r>
          <a:r>
            <a:rPr lang="en-US" altLang="ko-KR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ko-KR" altLang="en-US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를 </a:t>
          </a:r>
          <a:r>
            <a:rPr lang="en-US" altLang="ko-KR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mn-MN" altLang="ko-KR" sz="2000" b="1" smtClean="0">
              <a:latin typeface="Times New Roman" panose="02020603050405020304" pitchFamily="18" charset="0"/>
              <a:cs typeface="Times New Roman" panose="02020603050405020304" pitchFamily="18" charset="0"/>
            </a:rPr>
            <a:t>Заахын тийн ялгал</a:t>
          </a:r>
          <a:endParaRPr lang="mn-M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07B1F8-2340-4453-AAA5-6A89AA1B452F}" type="parTrans" cxnId="{C353BC92-3261-4873-A193-314CF1B6976D}">
      <dgm:prSet/>
      <dgm:spPr/>
      <dgm:t>
        <a:bodyPr/>
        <a:lstStyle/>
        <a:p>
          <a:endParaRPr lang="mn-MN"/>
        </a:p>
      </dgm:t>
    </dgm:pt>
    <dgm:pt modelId="{F582F9E3-5CA0-4271-964F-C574B309CAEC}" type="sibTrans" cxnId="{C353BC92-3261-4873-A193-314CF1B6976D}">
      <dgm:prSet/>
      <dgm:spPr/>
      <dgm:t>
        <a:bodyPr/>
        <a:lstStyle/>
        <a:p>
          <a:endParaRPr lang="mn-MN"/>
        </a:p>
      </dgm:t>
    </dgm:pt>
    <dgm:pt modelId="{DF9AA03A-B101-4105-A6D2-0121C782CCB6}">
      <dgm:prSet phldrT="[Text]" custT="1"/>
      <dgm:spPr/>
      <dgm:t>
        <a:bodyPr/>
        <a:lstStyle/>
        <a:p>
          <a:r>
            <a:rPr lang="mn-MN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Гийгүүлэгч + </a:t>
          </a:r>
          <a:r>
            <a:rPr lang="ko-KR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을</a:t>
          </a:r>
          <a:r>
            <a: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mn-M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A0DD92-1D2E-4BA4-8678-97C6B084CE84}" type="parTrans" cxnId="{CF3FF2D9-06FF-4EEC-834C-79BB296D62C6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B42008-F949-43B8-AB0F-65D2CF64834B}" type="sibTrans" cxnId="{CF3FF2D9-06FF-4EEC-834C-79BB296D62C6}">
      <dgm:prSet/>
      <dgm:spPr/>
      <dgm:t>
        <a:bodyPr/>
        <a:lstStyle/>
        <a:p>
          <a:endParaRPr lang="mn-MN"/>
        </a:p>
      </dgm:t>
    </dgm:pt>
    <dgm:pt modelId="{4CF08FDD-0C7E-49C5-938D-F4D95813387C}">
      <dgm:prSet phldrT="[Text]"/>
      <dgm:spPr/>
      <dgm:t>
        <a:bodyPr/>
        <a:lstStyle/>
        <a:p>
          <a:r>
            <a:rPr lang="ko-KR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생선 </a:t>
          </a:r>
          <a:r>
            <a: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ko-KR" alt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을</a:t>
          </a:r>
          <a:r>
            <a:rPr lang="ko-KR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</a:t>
          </a:r>
          <a:r>
            <a:rPr lang="ko-KR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생선</a:t>
          </a:r>
          <a:r>
            <a:rPr lang="ko-KR" alt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을</a:t>
          </a:r>
          <a:endParaRPr lang="mn-MN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3761F6-260C-460F-A50D-C8949FD80D51}" type="parTrans" cxnId="{FF32A27A-6942-42D3-AD40-010FB39620BD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426E45-88D9-43F1-B843-87D711823988}" type="sibTrans" cxnId="{FF32A27A-6942-42D3-AD40-010FB39620BD}">
      <dgm:prSet/>
      <dgm:spPr/>
      <dgm:t>
        <a:bodyPr/>
        <a:lstStyle/>
        <a:p>
          <a:endParaRPr lang="mn-MN"/>
        </a:p>
      </dgm:t>
    </dgm:pt>
    <dgm:pt modelId="{16192D42-AA34-49CF-85DE-22C0A1586144}">
      <dgm:prSet/>
      <dgm:spPr/>
      <dgm:t>
        <a:bodyPr/>
        <a:lstStyle/>
        <a:p>
          <a:r>
            <a:rPr lang="ko-KR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지갑 </a:t>
          </a:r>
          <a:r>
            <a: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ko-KR" alt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이</a:t>
          </a:r>
          <a:r>
            <a: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ko-KR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지갑</a:t>
          </a:r>
          <a:r>
            <a:rPr lang="ko-KR" alt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이</a:t>
          </a:r>
          <a:r>
            <a:rPr lang="ko-KR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mn-M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CB8578-AA94-4238-AA6A-79CC33C3C727}" type="parTrans" cxnId="{9595BD8E-E4B3-48C7-A331-192D023E1189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9CF7A4-C5A6-4020-A8F6-09C1029B3381}" type="sibTrans" cxnId="{9595BD8E-E4B3-48C7-A331-192D023E1189}">
      <dgm:prSet/>
      <dgm:spPr/>
      <dgm:t>
        <a:bodyPr/>
        <a:lstStyle/>
        <a:p>
          <a:endParaRPr lang="mn-MN"/>
        </a:p>
      </dgm:t>
    </dgm:pt>
    <dgm:pt modelId="{1DCCD7CD-F550-4287-BFA2-EFD46264960F}">
      <dgm:prSet/>
      <dgm:spPr/>
      <dgm:t>
        <a:bodyPr/>
        <a:lstStyle/>
        <a:p>
          <a:r>
            <a:rPr lang="ko-KR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기차</a:t>
          </a:r>
          <a:r>
            <a: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</a:t>
          </a:r>
          <a:r>
            <a:rPr lang="ko-KR" alt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가</a:t>
          </a:r>
          <a:r>
            <a: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ko-KR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기차</a:t>
          </a:r>
          <a:r>
            <a:rPr lang="ko-KR" alt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가</a:t>
          </a:r>
          <a:r>
            <a:rPr lang="ko-KR" alt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mn-M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B6D1BB-8F51-4DE3-A90E-B78AA673C433}" type="parTrans" cxnId="{79CB6EDE-02EC-4C94-B3F2-A7574AA66ECF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7AFDEB-6B0B-4A5D-AA14-22BF378AC849}" type="sibTrans" cxnId="{79CB6EDE-02EC-4C94-B3F2-A7574AA66ECF}">
      <dgm:prSet/>
      <dgm:spPr/>
      <dgm:t>
        <a:bodyPr/>
        <a:lstStyle/>
        <a:p>
          <a:endParaRPr lang="mn-MN"/>
        </a:p>
      </dgm:t>
    </dgm:pt>
    <dgm:pt modelId="{6004637E-990A-4DA9-A3A0-4163987F767F}">
      <dgm:prSet custT="1"/>
      <dgm:spPr/>
      <dgm:t>
        <a:bodyPr/>
        <a:lstStyle/>
        <a:p>
          <a:r>
            <a:rPr lang="mn-MN" altLang="ko-KR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Эгшиг + </a:t>
          </a:r>
          <a:r>
            <a:rPr lang="ko-KR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를</a:t>
          </a:r>
          <a:endParaRPr lang="mn-MN" sz="28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53FDCC-0521-470F-BB7D-747420988E63}" type="parTrans" cxnId="{F0023393-BE8C-48B3-A9E0-FF22714F52AF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975BB5-0D07-4D5D-A449-70255AA2C421}" type="sibTrans" cxnId="{F0023393-BE8C-48B3-A9E0-FF22714F52AF}">
      <dgm:prSet/>
      <dgm:spPr/>
      <dgm:t>
        <a:bodyPr/>
        <a:lstStyle/>
        <a:p>
          <a:endParaRPr lang="mn-MN"/>
        </a:p>
      </dgm:t>
    </dgm:pt>
    <dgm:pt modelId="{F8085F11-3395-4DC7-ACC3-0492A5AA1E3C}">
      <dgm:prSet/>
      <dgm:spPr/>
      <dgm:t>
        <a:bodyPr/>
        <a:lstStyle/>
        <a:p>
          <a:r>
            <a:rPr lang="ko-KR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피자 </a:t>
          </a:r>
          <a:r>
            <a: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ko-KR" alt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를</a:t>
          </a:r>
          <a:r>
            <a:rPr lang="ko-KR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</a:t>
          </a:r>
          <a:r>
            <a:rPr lang="ko-KR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피자</a:t>
          </a:r>
          <a:r>
            <a:rPr lang="ko-KR" alt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를</a:t>
          </a:r>
          <a:endParaRPr lang="mn-MN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4C5D1C-9A2F-491B-862B-D7B48EC31FB9}" type="parTrans" cxnId="{C69FAD2E-3919-4059-B839-83C93F444057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C47524-FDE7-4803-8632-8E3F8EEFA264}" type="sibTrans" cxnId="{C69FAD2E-3919-4059-B839-83C93F444057}">
      <dgm:prSet/>
      <dgm:spPr/>
      <dgm:t>
        <a:bodyPr/>
        <a:lstStyle/>
        <a:p>
          <a:endParaRPr lang="mn-MN"/>
        </a:p>
      </dgm:t>
    </dgm:pt>
    <dgm:pt modelId="{1319C1F6-8AE2-4AFA-9042-1522B0BE14A9}" type="pres">
      <dgm:prSet presAssocID="{2B428FD1-60DB-49E8-BC8C-15C4769E78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mn-MN"/>
        </a:p>
      </dgm:t>
    </dgm:pt>
    <dgm:pt modelId="{7838CA92-B48B-4AFC-83E0-C51FB6EECB2E}" type="pres">
      <dgm:prSet presAssocID="{A9C043C0-5C47-44F9-B096-600DF9E55480}" presName="root" presStyleCnt="0"/>
      <dgm:spPr/>
    </dgm:pt>
    <dgm:pt modelId="{F10CCD73-C6C5-4148-8B30-4F9C509BA24A}" type="pres">
      <dgm:prSet presAssocID="{A9C043C0-5C47-44F9-B096-600DF9E55480}" presName="rootComposite" presStyleCnt="0"/>
      <dgm:spPr/>
    </dgm:pt>
    <dgm:pt modelId="{E71078AC-41ED-484B-B538-1CBFBB0CAD19}" type="pres">
      <dgm:prSet presAssocID="{A9C043C0-5C47-44F9-B096-600DF9E55480}" presName="rootText" presStyleLbl="node1" presStyleIdx="0" presStyleCnt="2" custScaleX="195631" custScaleY="108924"/>
      <dgm:spPr/>
      <dgm:t>
        <a:bodyPr/>
        <a:lstStyle/>
        <a:p>
          <a:endParaRPr lang="mn-MN"/>
        </a:p>
      </dgm:t>
    </dgm:pt>
    <dgm:pt modelId="{2DB89A51-0864-4160-97A5-E18FFADC55E7}" type="pres">
      <dgm:prSet presAssocID="{A9C043C0-5C47-44F9-B096-600DF9E55480}" presName="rootConnector" presStyleLbl="node1" presStyleIdx="0" presStyleCnt="2"/>
      <dgm:spPr/>
      <dgm:t>
        <a:bodyPr/>
        <a:lstStyle/>
        <a:p>
          <a:endParaRPr lang="mn-MN"/>
        </a:p>
      </dgm:t>
    </dgm:pt>
    <dgm:pt modelId="{9B104595-FA85-4DD8-880F-B09366476D62}" type="pres">
      <dgm:prSet presAssocID="{A9C043C0-5C47-44F9-B096-600DF9E55480}" presName="childShape" presStyleCnt="0"/>
      <dgm:spPr/>
    </dgm:pt>
    <dgm:pt modelId="{ECEB623E-F43D-44BD-B4E6-387ED98D6BBC}" type="pres">
      <dgm:prSet presAssocID="{443F38B2-11BF-42D0-9C4B-721C5454C37B}" presName="Name13" presStyleLbl="parChTrans1D2" presStyleIdx="0" presStyleCnt="8"/>
      <dgm:spPr/>
      <dgm:t>
        <a:bodyPr/>
        <a:lstStyle/>
        <a:p>
          <a:endParaRPr lang="mn-MN"/>
        </a:p>
      </dgm:t>
    </dgm:pt>
    <dgm:pt modelId="{EC0FBDEC-62F3-48B6-B8CF-CBE7D40F0AA8}" type="pres">
      <dgm:prSet presAssocID="{DD30813F-8049-432C-B504-292D3BE65DF5}" presName="childText" presStyleLbl="bgAcc1" presStyleIdx="0" presStyleCnt="8" custScaleX="195631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3FCE6459-D608-4B10-A296-0B26D7D3D2E5}" type="pres">
      <dgm:prSet presAssocID="{24CB8578-AA94-4238-AA6A-79CC33C3C727}" presName="Name13" presStyleLbl="parChTrans1D2" presStyleIdx="1" presStyleCnt="8"/>
      <dgm:spPr/>
      <dgm:t>
        <a:bodyPr/>
        <a:lstStyle/>
        <a:p>
          <a:endParaRPr lang="mn-MN"/>
        </a:p>
      </dgm:t>
    </dgm:pt>
    <dgm:pt modelId="{58F40605-CFF7-4361-81F2-37C19A145787}" type="pres">
      <dgm:prSet presAssocID="{16192D42-AA34-49CF-85DE-22C0A1586144}" presName="childText" presStyleLbl="bgAcc1" presStyleIdx="1" presStyleCnt="8" custScaleX="194583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A66231E2-18C2-4D41-A33F-3A3BDDF65918}" type="pres">
      <dgm:prSet presAssocID="{A54689BB-D739-4626-B4C2-B367000F710B}" presName="Name13" presStyleLbl="parChTrans1D2" presStyleIdx="2" presStyleCnt="8"/>
      <dgm:spPr/>
      <dgm:t>
        <a:bodyPr/>
        <a:lstStyle/>
        <a:p>
          <a:endParaRPr lang="mn-MN"/>
        </a:p>
      </dgm:t>
    </dgm:pt>
    <dgm:pt modelId="{6849309D-4375-42A6-A849-F84D6FD533E4}" type="pres">
      <dgm:prSet presAssocID="{58C26B59-E33E-46C6-80DD-304A3D8D89F8}" presName="childText" presStyleLbl="bgAcc1" presStyleIdx="2" presStyleCnt="8" custScaleX="195631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EDE7BE11-FB02-4CB0-8F91-A1908C1EAF16}" type="pres">
      <dgm:prSet presAssocID="{FEB6D1BB-8F51-4DE3-A90E-B78AA673C433}" presName="Name13" presStyleLbl="parChTrans1D2" presStyleIdx="3" presStyleCnt="8"/>
      <dgm:spPr/>
      <dgm:t>
        <a:bodyPr/>
        <a:lstStyle/>
        <a:p>
          <a:endParaRPr lang="mn-MN"/>
        </a:p>
      </dgm:t>
    </dgm:pt>
    <dgm:pt modelId="{728DD0E4-F736-496B-A95E-D9C08E88E953}" type="pres">
      <dgm:prSet presAssocID="{1DCCD7CD-F550-4287-BFA2-EFD46264960F}" presName="childText" presStyleLbl="bgAcc1" presStyleIdx="3" presStyleCnt="8" custScaleX="200516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17DEB13B-ABEC-4B4F-97E1-A5ED421EF800}" type="pres">
      <dgm:prSet presAssocID="{7569F638-CA62-4F0C-A299-3D2905FF3B29}" presName="root" presStyleCnt="0"/>
      <dgm:spPr/>
    </dgm:pt>
    <dgm:pt modelId="{59C120F8-8D48-4A73-ACA3-5268752DB6BA}" type="pres">
      <dgm:prSet presAssocID="{7569F638-CA62-4F0C-A299-3D2905FF3B29}" presName="rootComposite" presStyleCnt="0"/>
      <dgm:spPr/>
    </dgm:pt>
    <dgm:pt modelId="{A812E3E9-F592-4A8D-9105-A722FC70D44E}" type="pres">
      <dgm:prSet presAssocID="{7569F638-CA62-4F0C-A299-3D2905FF3B29}" presName="rootText" presStyleLbl="node1" presStyleIdx="1" presStyleCnt="2" custScaleX="195631" custLinFactNeighborX="-6494" custLinFactNeighborY="-1599"/>
      <dgm:spPr/>
      <dgm:t>
        <a:bodyPr/>
        <a:lstStyle/>
        <a:p>
          <a:endParaRPr lang="mn-MN"/>
        </a:p>
      </dgm:t>
    </dgm:pt>
    <dgm:pt modelId="{06D67538-2FBE-44A0-932C-E26F35696ACB}" type="pres">
      <dgm:prSet presAssocID="{7569F638-CA62-4F0C-A299-3D2905FF3B29}" presName="rootConnector" presStyleLbl="node1" presStyleIdx="1" presStyleCnt="2"/>
      <dgm:spPr/>
      <dgm:t>
        <a:bodyPr/>
        <a:lstStyle/>
        <a:p>
          <a:endParaRPr lang="mn-MN"/>
        </a:p>
      </dgm:t>
    </dgm:pt>
    <dgm:pt modelId="{2F737FE8-CC4B-4B29-9A40-5BFD2524231B}" type="pres">
      <dgm:prSet presAssocID="{7569F638-CA62-4F0C-A299-3D2905FF3B29}" presName="childShape" presStyleCnt="0"/>
      <dgm:spPr/>
    </dgm:pt>
    <dgm:pt modelId="{1840C43E-BC64-4865-8CE2-53DE5857AFF3}" type="pres">
      <dgm:prSet presAssocID="{81A0DD92-1D2E-4BA4-8678-97C6B084CE84}" presName="Name13" presStyleLbl="parChTrans1D2" presStyleIdx="4" presStyleCnt="8"/>
      <dgm:spPr/>
      <dgm:t>
        <a:bodyPr/>
        <a:lstStyle/>
        <a:p>
          <a:endParaRPr lang="mn-MN"/>
        </a:p>
      </dgm:t>
    </dgm:pt>
    <dgm:pt modelId="{AE36D631-CFE9-4A1B-9C8B-D0C08321BE8A}" type="pres">
      <dgm:prSet presAssocID="{DF9AA03A-B101-4105-A6D2-0121C782CCB6}" presName="childText" presStyleLbl="bgAcc1" presStyleIdx="4" presStyleCnt="8" custScaleX="195631" custLinFactNeighborX="-8117" custLinFactNeighborY="-1599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D16FF9B6-072A-41B6-AB83-BD2E9C844B33}" type="pres">
      <dgm:prSet presAssocID="{223761F6-260C-460F-A50D-C8949FD80D51}" presName="Name13" presStyleLbl="parChTrans1D2" presStyleIdx="5" presStyleCnt="8"/>
      <dgm:spPr/>
      <dgm:t>
        <a:bodyPr/>
        <a:lstStyle/>
        <a:p>
          <a:endParaRPr lang="mn-MN"/>
        </a:p>
      </dgm:t>
    </dgm:pt>
    <dgm:pt modelId="{1F1883DD-3C08-46A9-A09A-C7DBCB0E1CC8}" type="pres">
      <dgm:prSet presAssocID="{4CF08FDD-0C7E-49C5-938D-F4D95813387C}" presName="childText" presStyleLbl="bgAcc1" presStyleIdx="5" presStyleCnt="8" custScaleX="195631" custLinFactNeighborX="-8117" custLinFactNeighborY="-1599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CA0CCD45-C8BC-4561-AE73-1A622DBE8BBE}" type="pres">
      <dgm:prSet presAssocID="{3E53FDCC-0521-470F-BB7D-747420988E63}" presName="Name13" presStyleLbl="parChTrans1D2" presStyleIdx="6" presStyleCnt="8"/>
      <dgm:spPr/>
      <dgm:t>
        <a:bodyPr/>
        <a:lstStyle/>
        <a:p>
          <a:endParaRPr lang="mn-MN"/>
        </a:p>
      </dgm:t>
    </dgm:pt>
    <dgm:pt modelId="{7C3C7052-A598-4F22-8B6D-63820317D8F0}" type="pres">
      <dgm:prSet presAssocID="{6004637E-990A-4DA9-A3A0-4163987F767F}" presName="childText" presStyleLbl="bgAcc1" presStyleIdx="6" presStyleCnt="8" custScaleX="188049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AFF2D820-701F-435D-8C85-88E0E8A8F384}" type="pres">
      <dgm:prSet presAssocID="{8D4C5D1C-9A2F-491B-862B-D7B48EC31FB9}" presName="Name13" presStyleLbl="parChTrans1D2" presStyleIdx="7" presStyleCnt="8"/>
      <dgm:spPr/>
      <dgm:t>
        <a:bodyPr/>
        <a:lstStyle/>
        <a:p>
          <a:endParaRPr lang="mn-MN"/>
        </a:p>
      </dgm:t>
    </dgm:pt>
    <dgm:pt modelId="{677CA540-9BBF-4974-AF20-42DB6C5F9E75}" type="pres">
      <dgm:prSet presAssocID="{F8085F11-3395-4DC7-ACC3-0492A5AA1E3C}" presName="childText" presStyleLbl="bgAcc1" presStyleIdx="7" presStyleCnt="8" custScaleX="188049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</dgm:ptLst>
  <dgm:cxnLst>
    <dgm:cxn modelId="{0BD58C14-9E01-48B1-942D-5D212D93229E}" type="presOf" srcId="{DF9AA03A-B101-4105-A6D2-0121C782CCB6}" destId="{AE36D631-CFE9-4A1B-9C8B-D0C08321BE8A}" srcOrd="0" destOrd="0" presId="urn:microsoft.com/office/officeart/2005/8/layout/hierarchy3"/>
    <dgm:cxn modelId="{FF2C8370-64B0-4BC1-9731-AB9A5A8443E6}" type="presOf" srcId="{7569F638-CA62-4F0C-A299-3D2905FF3B29}" destId="{A812E3E9-F592-4A8D-9105-A722FC70D44E}" srcOrd="0" destOrd="0" presId="urn:microsoft.com/office/officeart/2005/8/layout/hierarchy3"/>
    <dgm:cxn modelId="{8C47E005-54FC-460B-A701-FDB32BD1983A}" type="presOf" srcId="{3E53FDCC-0521-470F-BB7D-747420988E63}" destId="{CA0CCD45-C8BC-4561-AE73-1A622DBE8BBE}" srcOrd="0" destOrd="0" presId="urn:microsoft.com/office/officeart/2005/8/layout/hierarchy3"/>
    <dgm:cxn modelId="{F0023393-BE8C-48B3-A9E0-FF22714F52AF}" srcId="{7569F638-CA62-4F0C-A299-3D2905FF3B29}" destId="{6004637E-990A-4DA9-A3A0-4163987F767F}" srcOrd="2" destOrd="0" parTransId="{3E53FDCC-0521-470F-BB7D-747420988E63}" sibTransId="{C7975BB5-0D07-4D5D-A449-70255AA2C421}"/>
    <dgm:cxn modelId="{841E287E-CA25-4397-8DDF-38B3A9253532}" type="presOf" srcId="{7569F638-CA62-4F0C-A299-3D2905FF3B29}" destId="{06D67538-2FBE-44A0-932C-E26F35696ACB}" srcOrd="1" destOrd="0" presId="urn:microsoft.com/office/officeart/2005/8/layout/hierarchy3"/>
    <dgm:cxn modelId="{79CB6EDE-02EC-4C94-B3F2-A7574AA66ECF}" srcId="{A9C043C0-5C47-44F9-B096-600DF9E55480}" destId="{1DCCD7CD-F550-4287-BFA2-EFD46264960F}" srcOrd="3" destOrd="0" parTransId="{FEB6D1BB-8F51-4DE3-A90E-B78AA673C433}" sibTransId="{F67AFDEB-6B0B-4A5D-AA14-22BF378AC849}"/>
    <dgm:cxn modelId="{B5E40C1F-CB32-4F9E-972F-EB519E5F160E}" srcId="{A9C043C0-5C47-44F9-B096-600DF9E55480}" destId="{58C26B59-E33E-46C6-80DD-304A3D8D89F8}" srcOrd="2" destOrd="0" parTransId="{A54689BB-D739-4626-B4C2-B367000F710B}" sibTransId="{84CF23CE-4649-454E-926C-065CF7EEDAC7}"/>
    <dgm:cxn modelId="{D431FD7D-8722-44B3-8B72-2D26DB4A3766}" type="presOf" srcId="{16192D42-AA34-49CF-85DE-22C0A1586144}" destId="{58F40605-CFF7-4361-81F2-37C19A145787}" srcOrd="0" destOrd="0" presId="urn:microsoft.com/office/officeart/2005/8/layout/hierarchy3"/>
    <dgm:cxn modelId="{FF32A27A-6942-42D3-AD40-010FB39620BD}" srcId="{7569F638-CA62-4F0C-A299-3D2905FF3B29}" destId="{4CF08FDD-0C7E-49C5-938D-F4D95813387C}" srcOrd="1" destOrd="0" parTransId="{223761F6-260C-460F-A50D-C8949FD80D51}" sibTransId="{2D426E45-88D9-43F1-B843-87D711823988}"/>
    <dgm:cxn modelId="{DEB33485-1AEA-457A-A937-1829D3B86680}" type="presOf" srcId="{58C26B59-E33E-46C6-80DD-304A3D8D89F8}" destId="{6849309D-4375-42A6-A849-F84D6FD533E4}" srcOrd="0" destOrd="0" presId="urn:microsoft.com/office/officeart/2005/8/layout/hierarchy3"/>
    <dgm:cxn modelId="{50BEAEB5-728F-40CD-B501-B4823C2C4C9E}" type="presOf" srcId="{8D4C5D1C-9A2F-491B-862B-D7B48EC31FB9}" destId="{AFF2D820-701F-435D-8C85-88E0E8A8F384}" srcOrd="0" destOrd="0" presId="urn:microsoft.com/office/officeart/2005/8/layout/hierarchy3"/>
    <dgm:cxn modelId="{12C99EF6-85C4-4729-85C2-129C782B575F}" type="presOf" srcId="{A9C043C0-5C47-44F9-B096-600DF9E55480}" destId="{2DB89A51-0864-4160-97A5-E18FFADC55E7}" srcOrd="1" destOrd="0" presId="urn:microsoft.com/office/officeart/2005/8/layout/hierarchy3"/>
    <dgm:cxn modelId="{CF3FF2D9-06FF-4EEC-834C-79BB296D62C6}" srcId="{7569F638-CA62-4F0C-A299-3D2905FF3B29}" destId="{DF9AA03A-B101-4105-A6D2-0121C782CCB6}" srcOrd="0" destOrd="0" parTransId="{81A0DD92-1D2E-4BA4-8678-97C6B084CE84}" sibTransId="{D3B42008-F949-43B8-AB0F-65D2CF64834B}"/>
    <dgm:cxn modelId="{98054EC6-6833-42A0-90EC-C740DAEA30D2}" type="presOf" srcId="{A9C043C0-5C47-44F9-B096-600DF9E55480}" destId="{E71078AC-41ED-484B-B538-1CBFBB0CAD19}" srcOrd="0" destOrd="0" presId="urn:microsoft.com/office/officeart/2005/8/layout/hierarchy3"/>
    <dgm:cxn modelId="{F22DB0E5-A3A2-4F2A-B1D3-CB3E8837E297}" type="presOf" srcId="{F8085F11-3395-4DC7-ACC3-0492A5AA1E3C}" destId="{677CA540-9BBF-4974-AF20-42DB6C5F9E75}" srcOrd="0" destOrd="0" presId="urn:microsoft.com/office/officeart/2005/8/layout/hierarchy3"/>
    <dgm:cxn modelId="{9595BD8E-E4B3-48C7-A331-192D023E1189}" srcId="{A9C043C0-5C47-44F9-B096-600DF9E55480}" destId="{16192D42-AA34-49CF-85DE-22C0A1586144}" srcOrd="1" destOrd="0" parTransId="{24CB8578-AA94-4238-AA6A-79CC33C3C727}" sibTransId="{019CF7A4-C5A6-4020-A8F6-09C1029B3381}"/>
    <dgm:cxn modelId="{DF212995-F438-40EA-BC17-BABCD686CD94}" srcId="{A9C043C0-5C47-44F9-B096-600DF9E55480}" destId="{DD30813F-8049-432C-B504-292D3BE65DF5}" srcOrd="0" destOrd="0" parTransId="{443F38B2-11BF-42D0-9C4B-721C5454C37B}" sibTransId="{412315FE-EE5D-4094-8787-A9748DCBBA87}"/>
    <dgm:cxn modelId="{30C3F83E-38D2-4B20-95B9-BCD8B48BA72C}" type="presOf" srcId="{1DCCD7CD-F550-4287-BFA2-EFD46264960F}" destId="{728DD0E4-F736-496B-A95E-D9C08E88E953}" srcOrd="0" destOrd="0" presId="urn:microsoft.com/office/officeart/2005/8/layout/hierarchy3"/>
    <dgm:cxn modelId="{DCA66109-FB9F-481A-84A2-BFE23869174B}" type="presOf" srcId="{4CF08FDD-0C7E-49C5-938D-F4D95813387C}" destId="{1F1883DD-3C08-46A9-A09A-C7DBCB0E1CC8}" srcOrd="0" destOrd="0" presId="urn:microsoft.com/office/officeart/2005/8/layout/hierarchy3"/>
    <dgm:cxn modelId="{EF399153-EA04-4E8E-A980-DD66BD132325}" type="presOf" srcId="{DD30813F-8049-432C-B504-292D3BE65DF5}" destId="{EC0FBDEC-62F3-48B6-B8CF-CBE7D40F0AA8}" srcOrd="0" destOrd="0" presId="urn:microsoft.com/office/officeart/2005/8/layout/hierarchy3"/>
    <dgm:cxn modelId="{6D983CCD-3DF8-4576-9C80-41E2F05F2D4F}" type="presOf" srcId="{6004637E-990A-4DA9-A3A0-4163987F767F}" destId="{7C3C7052-A598-4F22-8B6D-63820317D8F0}" srcOrd="0" destOrd="0" presId="urn:microsoft.com/office/officeart/2005/8/layout/hierarchy3"/>
    <dgm:cxn modelId="{C353BC92-3261-4873-A193-314CF1B6976D}" srcId="{2B428FD1-60DB-49E8-BC8C-15C4769E7864}" destId="{7569F638-CA62-4F0C-A299-3D2905FF3B29}" srcOrd="1" destOrd="0" parTransId="{3607B1F8-2340-4453-AAA5-6A89AA1B452F}" sibTransId="{F582F9E3-5CA0-4271-964F-C574B309CAEC}"/>
    <dgm:cxn modelId="{DF1984FE-D8F8-424A-8E53-B21E69F9385E}" type="presOf" srcId="{443F38B2-11BF-42D0-9C4B-721C5454C37B}" destId="{ECEB623E-F43D-44BD-B4E6-387ED98D6BBC}" srcOrd="0" destOrd="0" presId="urn:microsoft.com/office/officeart/2005/8/layout/hierarchy3"/>
    <dgm:cxn modelId="{F8304E86-6DCB-418D-81BF-832B3852E348}" type="presOf" srcId="{A54689BB-D739-4626-B4C2-B367000F710B}" destId="{A66231E2-18C2-4D41-A33F-3A3BDDF65918}" srcOrd="0" destOrd="0" presId="urn:microsoft.com/office/officeart/2005/8/layout/hierarchy3"/>
    <dgm:cxn modelId="{9CB832E9-5AEC-40C5-9252-6A1456533300}" type="presOf" srcId="{81A0DD92-1D2E-4BA4-8678-97C6B084CE84}" destId="{1840C43E-BC64-4865-8CE2-53DE5857AFF3}" srcOrd="0" destOrd="0" presId="urn:microsoft.com/office/officeart/2005/8/layout/hierarchy3"/>
    <dgm:cxn modelId="{85C9A226-C976-445A-A08D-3237A0936097}" type="presOf" srcId="{24CB8578-AA94-4238-AA6A-79CC33C3C727}" destId="{3FCE6459-D608-4B10-A296-0B26D7D3D2E5}" srcOrd="0" destOrd="0" presId="urn:microsoft.com/office/officeart/2005/8/layout/hierarchy3"/>
    <dgm:cxn modelId="{E4FDBB75-F665-4CF4-866F-199C5ED0430E}" type="presOf" srcId="{223761F6-260C-460F-A50D-C8949FD80D51}" destId="{D16FF9B6-072A-41B6-AB83-BD2E9C844B33}" srcOrd="0" destOrd="0" presId="urn:microsoft.com/office/officeart/2005/8/layout/hierarchy3"/>
    <dgm:cxn modelId="{C69FAD2E-3919-4059-B839-83C93F444057}" srcId="{7569F638-CA62-4F0C-A299-3D2905FF3B29}" destId="{F8085F11-3395-4DC7-ACC3-0492A5AA1E3C}" srcOrd="3" destOrd="0" parTransId="{8D4C5D1C-9A2F-491B-862B-D7B48EC31FB9}" sibTransId="{1EC47524-FDE7-4803-8632-8E3F8EEFA264}"/>
    <dgm:cxn modelId="{951F5E8B-9538-4800-917E-25CAC8DC3D9B}" type="presOf" srcId="{FEB6D1BB-8F51-4DE3-A90E-B78AA673C433}" destId="{EDE7BE11-FB02-4CB0-8F91-A1908C1EAF16}" srcOrd="0" destOrd="0" presId="urn:microsoft.com/office/officeart/2005/8/layout/hierarchy3"/>
    <dgm:cxn modelId="{FF402AB0-783E-4E4D-B24A-DD7C3E369F95}" type="presOf" srcId="{2B428FD1-60DB-49E8-BC8C-15C4769E7864}" destId="{1319C1F6-8AE2-4AFA-9042-1522B0BE14A9}" srcOrd="0" destOrd="0" presId="urn:microsoft.com/office/officeart/2005/8/layout/hierarchy3"/>
    <dgm:cxn modelId="{FEFC8176-5056-44AA-A41E-CB26404E9934}" srcId="{2B428FD1-60DB-49E8-BC8C-15C4769E7864}" destId="{A9C043C0-5C47-44F9-B096-600DF9E55480}" srcOrd="0" destOrd="0" parTransId="{9BE7CF53-FED6-47AA-99AD-87699B9D1E4B}" sibTransId="{533737B9-5659-4038-86E9-7141D1ECD6FE}"/>
    <dgm:cxn modelId="{C77BD51C-FEDD-4AD0-8C5A-28C76DF2FE8A}" type="presParOf" srcId="{1319C1F6-8AE2-4AFA-9042-1522B0BE14A9}" destId="{7838CA92-B48B-4AFC-83E0-C51FB6EECB2E}" srcOrd="0" destOrd="0" presId="urn:microsoft.com/office/officeart/2005/8/layout/hierarchy3"/>
    <dgm:cxn modelId="{D9DFB929-F82A-487C-99AA-FF6615503D29}" type="presParOf" srcId="{7838CA92-B48B-4AFC-83E0-C51FB6EECB2E}" destId="{F10CCD73-C6C5-4148-8B30-4F9C509BA24A}" srcOrd="0" destOrd="0" presId="urn:microsoft.com/office/officeart/2005/8/layout/hierarchy3"/>
    <dgm:cxn modelId="{505FD9B7-3C38-415F-ADA1-894C3E8711DC}" type="presParOf" srcId="{F10CCD73-C6C5-4148-8B30-4F9C509BA24A}" destId="{E71078AC-41ED-484B-B538-1CBFBB0CAD19}" srcOrd="0" destOrd="0" presId="urn:microsoft.com/office/officeart/2005/8/layout/hierarchy3"/>
    <dgm:cxn modelId="{D795A49D-D909-4F8F-B745-B25229794C73}" type="presParOf" srcId="{F10CCD73-C6C5-4148-8B30-4F9C509BA24A}" destId="{2DB89A51-0864-4160-97A5-E18FFADC55E7}" srcOrd="1" destOrd="0" presId="urn:microsoft.com/office/officeart/2005/8/layout/hierarchy3"/>
    <dgm:cxn modelId="{6BDA8EDB-24F7-44A3-839E-03F48C7945A1}" type="presParOf" srcId="{7838CA92-B48B-4AFC-83E0-C51FB6EECB2E}" destId="{9B104595-FA85-4DD8-880F-B09366476D62}" srcOrd="1" destOrd="0" presId="urn:microsoft.com/office/officeart/2005/8/layout/hierarchy3"/>
    <dgm:cxn modelId="{8913C9C7-1E12-4418-BAB7-83DF09BB818F}" type="presParOf" srcId="{9B104595-FA85-4DD8-880F-B09366476D62}" destId="{ECEB623E-F43D-44BD-B4E6-387ED98D6BBC}" srcOrd="0" destOrd="0" presId="urn:microsoft.com/office/officeart/2005/8/layout/hierarchy3"/>
    <dgm:cxn modelId="{98D1FB14-4065-4054-AA42-BE44470574B5}" type="presParOf" srcId="{9B104595-FA85-4DD8-880F-B09366476D62}" destId="{EC0FBDEC-62F3-48B6-B8CF-CBE7D40F0AA8}" srcOrd="1" destOrd="0" presId="urn:microsoft.com/office/officeart/2005/8/layout/hierarchy3"/>
    <dgm:cxn modelId="{39273C3E-4E2E-4F4C-B37C-C35183E20326}" type="presParOf" srcId="{9B104595-FA85-4DD8-880F-B09366476D62}" destId="{3FCE6459-D608-4B10-A296-0B26D7D3D2E5}" srcOrd="2" destOrd="0" presId="urn:microsoft.com/office/officeart/2005/8/layout/hierarchy3"/>
    <dgm:cxn modelId="{C2D6D8CD-4034-473A-8BBD-C12F36F4971E}" type="presParOf" srcId="{9B104595-FA85-4DD8-880F-B09366476D62}" destId="{58F40605-CFF7-4361-81F2-37C19A145787}" srcOrd="3" destOrd="0" presId="urn:microsoft.com/office/officeart/2005/8/layout/hierarchy3"/>
    <dgm:cxn modelId="{E7F24D2A-F342-48CA-92D9-4D4D57BBD577}" type="presParOf" srcId="{9B104595-FA85-4DD8-880F-B09366476D62}" destId="{A66231E2-18C2-4D41-A33F-3A3BDDF65918}" srcOrd="4" destOrd="0" presId="urn:microsoft.com/office/officeart/2005/8/layout/hierarchy3"/>
    <dgm:cxn modelId="{F13DED61-ECC8-4214-B438-1D6728F45D83}" type="presParOf" srcId="{9B104595-FA85-4DD8-880F-B09366476D62}" destId="{6849309D-4375-42A6-A849-F84D6FD533E4}" srcOrd="5" destOrd="0" presId="urn:microsoft.com/office/officeart/2005/8/layout/hierarchy3"/>
    <dgm:cxn modelId="{F390055B-223A-442B-A0CA-35CBDDDBD283}" type="presParOf" srcId="{9B104595-FA85-4DD8-880F-B09366476D62}" destId="{EDE7BE11-FB02-4CB0-8F91-A1908C1EAF16}" srcOrd="6" destOrd="0" presId="urn:microsoft.com/office/officeart/2005/8/layout/hierarchy3"/>
    <dgm:cxn modelId="{F463DA74-7125-4745-91D5-9E7B3F137F5A}" type="presParOf" srcId="{9B104595-FA85-4DD8-880F-B09366476D62}" destId="{728DD0E4-F736-496B-A95E-D9C08E88E953}" srcOrd="7" destOrd="0" presId="urn:microsoft.com/office/officeart/2005/8/layout/hierarchy3"/>
    <dgm:cxn modelId="{37889D14-DCCE-4E23-A149-355F539F0C14}" type="presParOf" srcId="{1319C1F6-8AE2-4AFA-9042-1522B0BE14A9}" destId="{17DEB13B-ABEC-4B4F-97E1-A5ED421EF800}" srcOrd="1" destOrd="0" presId="urn:microsoft.com/office/officeart/2005/8/layout/hierarchy3"/>
    <dgm:cxn modelId="{82C60822-2D12-4A96-9F49-630B002EF0BF}" type="presParOf" srcId="{17DEB13B-ABEC-4B4F-97E1-A5ED421EF800}" destId="{59C120F8-8D48-4A73-ACA3-5268752DB6BA}" srcOrd="0" destOrd="0" presId="urn:microsoft.com/office/officeart/2005/8/layout/hierarchy3"/>
    <dgm:cxn modelId="{392A4C8A-FEA2-450C-B753-824450FCAC60}" type="presParOf" srcId="{59C120F8-8D48-4A73-ACA3-5268752DB6BA}" destId="{A812E3E9-F592-4A8D-9105-A722FC70D44E}" srcOrd="0" destOrd="0" presId="urn:microsoft.com/office/officeart/2005/8/layout/hierarchy3"/>
    <dgm:cxn modelId="{94D27922-3DE8-43E6-97CA-D07355E10BA3}" type="presParOf" srcId="{59C120F8-8D48-4A73-ACA3-5268752DB6BA}" destId="{06D67538-2FBE-44A0-932C-E26F35696ACB}" srcOrd="1" destOrd="0" presId="urn:microsoft.com/office/officeart/2005/8/layout/hierarchy3"/>
    <dgm:cxn modelId="{BBB9BA80-A34C-4755-958E-E0B782A0968F}" type="presParOf" srcId="{17DEB13B-ABEC-4B4F-97E1-A5ED421EF800}" destId="{2F737FE8-CC4B-4B29-9A40-5BFD2524231B}" srcOrd="1" destOrd="0" presId="urn:microsoft.com/office/officeart/2005/8/layout/hierarchy3"/>
    <dgm:cxn modelId="{BEEF391C-D0AF-4560-AD93-B3EDB64CD15F}" type="presParOf" srcId="{2F737FE8-CC4B-4B29-9A40-5BFD2524231B}" destId="{1840C43E-BC64-4865-8CE2-53DE5857AFF3}" srcOrd="0" destOrd="0" presId="urn:microsoft.com/office/officeart/2005/8/layout/hierarchy3"/>
    <dgm:cxn modelId="{9A03E440-E357-4E2D-BE21-FD19C5EABE25}" type="presParOf" srcId="{2F737FE8-CC4B-4B29-9A40-5BFD2524231B}" destId="{AE36D631-CFE9-4A1B-9C8B-D0C08321BE8A}" srcOrd="1" destOrd="0" presId="urn:microsoft.com/office/officeart/2005/8/layout/hierarchy3"/>
    <dgm:cxn modelId="{580D424B-9D32-4A2E-9B47-910F0211B0B1}" type="presParOf" srcId="{2F737FE8-CC4B-4B29-9A40-5BFD2524231B}" destId="{D16FF9B6-072A-41B6-AB83-BD2E9C844B33}" srcOrd="2" destOrd="0" presId="urn:microsoft.com/office/officeart/2005/8/layout/hierarchy3"/>
    <dgm:cxn modelId="{80FD42F0-A78D-4C66-90A2-111337B11C7E}" type="presParOf" srcId="{2F737FE8-CC4B-4B29-9A40-5BFD2524231B}" destId="{1F1883DD-3C08-46A9-A09A-C7DBCB0E1CC8}" srcOrd="3" destOrd="0" presId="urn:microsoft.com/office/officeart/2005/8/layout/hierarchy3"/>
    <dgm:cxn modelId="{DD5AB18D-D3CA-40F5-A495-FBBBEBFD1421}" type="presParOf" srcId="{2F737FE8-CC4B-4B29-9A40-5BFD2524231B}" destId="{CA0CCD45-C8BC-4561-AE73-1A622DBE8BBE}" srcOrd="4" destOrd="0" presId="urn:microsoft.com/office/officeart/2005/8/layout/hierarchy3"/>
    <dgm:cxn modelId="{3C1C724A-1ED8-453C-8D03-50646260FC92}" type="presParOf" srcId="{2F737FE8-CC4B-4B29-9A40-5BFD2524231B}" destId="{7C3C7052-A598-4F22-8B6D-63820317D8F0}" srcOrd="5" destOrd="0" presId="urn:microsoft.com/office/officeart/2005/8/layout/hierarchy3"/>
    <dgm:cxn modelId="{6BA81E8A-A13A-4F17-8821-FAF75FDF3D8B}" type="presParOf" srcId="{2F737FE8-CC4B-4B29-9A40-5BFD2524231B}" destId="{AFF2D820-701F-435D-8C85-88E0E8A8F384}" srcOrd="6" destOrd="0" presId="urn:microsoft.com/office/officeart/2005/8/layout/hierarchy3"/>
    <dgm:cxn modelId="{879C2E9E-C8BE-4748-BA2C-20144EE304AF}" type="presParOf" srcId="{2F737FE8-CC4B-4B29-9A40-5BFD2524231B}" destId="{677CA540-9BBF-4974-AF20-42DB6C5F9E7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1D2EBF-D361-4E21-BC2E-0974B1C684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mn-MN"/>
        </a:p>
      </dgm:t>
    </dgm:pt>
    <dgm:pt modelId="{2B80F2FA-9DCB-49DE-A1C1-3FA3E991E74A}">
      <dgm:prSet phldrT="[Text]" custT="1"/>
      <dgm:spPr>
        <a:solidFill>
          <a:srgbClr val="FFCCFF"/>
        </a:solidFill>
      </dgm:spPr>
      <dgm:t>
        <a:bodyPr/>
        <a:lstStyle/>
        <a:p>
          <a:pPr algn="ctr"/>
          <a:r>
            <a:rPr lang="ko-KR" alt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입니다</a:t>
          </a:r>
          <a:endParaRPr lang="mn-M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21D239-581C-4FC7-A3CD-457FC2361C54}" type="parTrans" cxnId="{D10F39BF-2919-4322-B243-5AED3854E548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52E73D-740B-4FD7-8850-9B0DB60B6C7D}" type="sibTrans" cxnId="{D10F39BF-2919-4322-B243-5AED3854E548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D7C4C2-CAB5-4ADF-97C2-4E10C2694F90}">
      <dgm:prSet phldrT="[Text]"/>
      <dgm:spPr/>
      <dgm:t>
        <a:bodyPr/>
        <a:lstStyle/>
        <a:p>
          <a:r>
            <a:rPr lang="mn-MN" b="1" dirty="0" smtClean="0">
              <a:latin typeface="Arial" panose="020B0604020202020204" pitchFamily="34" charset="0"/>
              <a:cs typeface="Arial" panose="020B0604020202020204" pitchFamily="34" charset="0"/>
            </a:rPr>
            <a:t>Нэр үг + </a:t>
          </a:r>
          <a:r>
            <a:rPr lang="ko-KR" alt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이다 </a:t>
          </a:r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= </a:t>
          </a:r>
          <a:r>
            <a:rPr lang="mn-MN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нэр өгүүлэхүүн</a:t>
          </a:r>
          <a:endParaRPr lang="mn-MN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AB1A03-0F37-419F-AE72-B8AD3EB03ED7}" type="parTrans" cxnId="{23322032-EEB7-458B-8C41-E4301C2433D2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C5051D-573E-4F89-B8BB-BA312EC2C4A3}" type="sibTrans" cxnId="{23322032-EEB7-458B-8C41-E4301C2433D2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EC09EF-024C-4503-BD7D-100DFF0B7E86}">
      <dgm:prSet custT="1"/>
      <dgm:spPr/>
      <dgm:t>
        <a:bodyPr/>
        <a:lstStyle/>
        <a:p>
          <a:pPr algn="l"/>
          <a:r>
            <a:rPr lang="ko-KR" altLang="en-US" sz="24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                            기본 문법 </a:t>
          </a:r>
          <a:r>
            <a:rPr lang="en-US" altLang="ko-KR" sz="24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–</a:t>
          </a:r>
          <a:r>
            <a:rPr lang="ko-KR" altLang="en-US" sz="24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mn-MN" sz="24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Дүрэм</a:t>
          </a:r>
          <a:r>
            <a:rPr lang="en-US" sz="24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            </a:t>
          </a:r>
          <a:r>
            <a:rPr lang="ko-KR" altLang="en-US" sz="24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제</a:t>
          </a:r>
          <a:r>
            <a:rPr lang="en-US" altLang="ko-KR" sz="24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ko-KR" altLang="en-US" sz="24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과</a:t>
          </a:r>
          <a:endParaRPr lang="mn-MN" sz="2400" b="1" dirty="0">
            <a:solidFill>
              <a:schemeClr val="bg1">
                <a:lumMod val="9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6DFF98-DE0B-4B3E-88AE-3F9BC063500C}" type="parTrans" cxnId="{FFE971C5-275E-4EA1-87D9-AD5D9EC046AB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7EE092-1B45-4CD7-BB43-2D43BCE8C44E}" type="sibTrans" cxnId="{FFE971C5-275E-4EA1-87D9-AD5D9EC046AB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94BD75-6252-4A1F-8095-F5946240FF0E}">
      <dgm:prSet/>
      <dgm:spPr/>
      <dgm:t>
        <a:bodyPr/>
        <a:lstStyle/>
        <a:p>
          <a:r>
            <a:rPr lang="ko-KR" alt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입니다 </a:t>
          </a:r>
          <a:r>
            <a:rPr lang="mn-MN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бол </a:t>
          </a:r>
          <a:r>
            <a:rPr lang="ko-KR" alt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이다</a:t>
          </a:r>
          <a:r>
            <a:rPr lang="mn-MN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-гийн одоо цагийн хүүрнэх хэлбэр</a:t>
          </a:r>
          <a:endParaRPr lang="mn-MN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97E1C7-BBB9-44B7-AD10-A27420F2FAC4}" type="parTrans" cxnId="{84C7F778-254A-4266-BB28-7FE0DF88A97C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581496-110D-475C-B588-14B5457DD6DF}" type="sibTrans" cxnId="{84C7F778-254A-4266-BB28-7FE0DF88A97C}">
      <dgm:prSet/>
      <dgm:spPr/>
      <dgm:t>
        <a:bodyPr/>
        <a:lstStyle/>
        <a:p>
          <a:endParaRPr lang="mn-M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799227-2D92-41CE-82BA-426B33BE2E93}" type="pres">
      <dgm:prSet presAssocID="{841D2EBF-D361-4E21-BC2E-0974B1C684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mn-MN"/>
        </a:p>
      </dgm:t>
    </dgm:pt>
    <dgm:pt modelId="{5FCD2C48-13E8-4A56-948A-EFC1A61EA608}" type="pres">
      <dgm:prSet presAssocID="{03EC09EF-024C-4503-BD7D-100DFF0B7E86}" presName="parentText" presStyleLbl="node1" presStyleIdx="0" presStyleCnt="2" custScaleY="108331" custLinFactNeighborX="0" custLinFactNeighborY="-23832">
        <dgm:presLayoutVars>
          <dgm:chMax val="0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2C08FE2D-3658-4F9A-A0D7-56C81DBB83B1}" type="pres">
      <dgm:prSet presAssocID="{5E7EE092-1B45-4CD7-BB43-2D43BCE8C44E}" presName="spacer" presStyleCnt="0"/>
      <dgm:spPr/>
    </dgm:pt>
    <dgm:pt modelId="{C2EA6032-99D6-406C-BC98-52C660632A2D}" type="pres">
      <dgm:prSet presAssocID="{2B80F2FA-9DCB-49DE-A1C1-3FA3E991E74A}" presName="parentText" presStyleLbl="node1" presStyleIdx="1" presStyleCnt="2" custScaleX="32407" custScaleY="112705" custLinFactNeighborX="-34144" custLinFactNeighborY="-4028">
        <dgm:presLayoutVars>
          <dgm:chMax val="0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FCBE1B7B-B492-4D8D-B66F-00D5DB4D4A45}" type="pres">
      <dgm:prSet presAssocID="{2B80F2FA-9DCB-49DE-A1C1-3FA3E991E74A}" presName="childText" presStyleLbl="revTx" presStyleIdx="0" presStyleCnt="1" custScaleY="78214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</dgm:ptLst>
  <dgm:cxnLst>
    <dgm:cxn modelId="{FFE971C5-275E-4EA1-87D9-AD5D9EC046AB}" srcId="{841D2EBF-D361-4E21-BC2E-0974B1C68466}" destId="{03EC09EF-024C-4503-BD7D-100DFF0B7E86}" srcOrd="0" destOrd="0" parTransId="{1B6DFF98-DE0B-4B3E-88AE-3F9BC063500C}" sibTransId="{5E7EE092-1B45-4CD7-BB43-2D43BCE8C44E}"/>
    <dgm:cxn modelId="{984E894D-2493-479C-BACA-807124EB6C4E}" type="presOf" srcId="{39D7C4C2-CAB5-4ADF-97C2-4E10C2694F90}" destId="{FCBE1B7B-B492-4D8D-B66F-00D5DB4D4A45}" srcOrd="0" destOrd="0" presId="urn:microsoft.com/office/officeart/2005/8/layout/vList2"/>
    <dgm:cxn modelId="{84C7F778-254A-4266-BB28-7FE0DF88A97C}" srcId="{2B80F2FA-9DCB-49DE-A1C1-3FA3E991E74A}" destId="{AE94BD75-6252-4A1F-8095-F5946240FF0E}" srcOrd="1" destOrd="0" parTransId="{6A97E1C7-BBB9-44B7-AD10-A27420F2FAC4}" sibTransId="{6F581496-110D-475C-B588-14B5457DD6DF}"/>
    <dgm:cxn modelId="{99EF3FD9-0F82-48D2-A57F-AB96F509274C}" type="presOf" srcId="{2B80F2FA-9DCB-49DE-A1C1-3FA3E991E74A}" destId="{C2EA6032-99D6-406C-BC98-52C660632A2D}" srcOrd="0" destOrd="0" presId="urn:microsoft.com/office/officeart/2005/8/layout/vList2"/>
    <dgm:cxn modelId="{366B8554-7DAA-4FDE-B9BD-DFAD21E8E848}" type="presOf" srcId="{AE94BD75-6252-4A1F-8095-F5946240FF0E}" destId="{FCBE1B7B-B492-4D8D-B66F-00D5DB4D4A45}" srcOrd="0" destOrd="1" presId="urn:microsoft.com/office/officeart/2005/8/layout/vList2"/>
    <dgm:cxn modelId="{FE8FF00B-3226-4C97-B2A6-EE2E7CDBE5F6}" type="presOf" srcId="{841D2EBF-D361-4E21-BC2E-0974B1C68466}" destId="{21799227-2D92-41CE-82BA-426B33BE2E93}" srcOrd="0" destOrd="0" presId="urn:microsoft.com/office/officeart/2005/8/layout/vList2"/>
    <dgm:cxn modelId="{23322032-EEB7-458B-8C41-E4301C2433D2}" srcId="{2B80F2FA-9DCB-49DE-A1C1-3FA3E991E74A}" destId="{39D7C4C2-CAB5-4ADF-97C2-4E10C2694F90}" srcOrd="0" destOrd="0" parTransId="{3FAB1A03-0F37-419F-AE72-B8AD3EB03ED7}" sibTransId="{2AC5051D-573E-4F89-B8BB-BA312EC2C4A3}"/>
    <dgm:cxn modelId="{D10F39BF-2919-4322-B243-5AED3854E548}" srcId="{841D2EBF-D361-4E21-BC2E-0974B1C68466}" destId="{2B80F2FA-9DCB-49DE-A1C1-3FA3E991E74A}" srcOrd="1" destOrd="0" parTransId="{3521D239-581C-4FC7-A3CD-457FC2361C54}" sibTransId="{7E52E73D-740B-4FD7-8850-9B0DB60B6C7D}"/>
    <dgm:cxn modelId="{3C116495-12F3-48A9-AD03-9BFA045E1CAB}" type="presOf" srcId="{03EC09EF-024C-4503-BD7D-100DFF0B7E86}" destId="{5FCD2C48-13E8-4A56-948A-EFC1A61EA608}" srcOrd="0" destOrd="0" presId="urn:microsoft.com/office/officeart/2005/8/layout/vList2"/>
    <dgm:cxn modelId="{4B27CC58-328C-47BB-AB56-A51C444D67E2}" type="presParOf" srcId="{21799227-2D92-41CE-82BA-426B33BE2E93}" destId="{5FCD2C48-13E8-4A56-948A-EFC1A61EA608}" srcOrd="0" destOrd="0" presId="urn:microsoft.com/office/officeart/2005/8/layout/vList2"/>
    <dgm:cxn modelId="{DB3DF1DF-CA5E-42F0-900E-67F1D2A4B84F}" type="presParOf" srcId="{21799227-2D92-41CE-82BA-426B33BE2E93}" destId="{2C08FE2D-3658-4F9A-A0D7-56C81DBB83B1}" srcOrd="1" destOrd="0" presId="urn:microsoft.com/office/officeart/2005/8/layout/vList2"/>
    <dgm:cxn modelId="{35BE10E2-F069-47C4-B1AC-6274AAE2548F}" type="presParOf" srcId="{21799227-2D92-41CE-82BA-426B33BE2E93}" destId="{C2EA6032-99D6-406C-BC98-52C660632A2D}" srcOrd="2" destOrd="0" presId="urn:microsoft.com/office/officeart/2005/8/layout/vList2"/>
    <dgm:cxn modelId="{02094670-FDF5-4C25-B914-1BA4EFC5843E}" type="presParOf" srcId="{21799227-2D92-41CE-82BA-426B33BE2E93}" destId="{FCBE1B7B-B492-4D8D-B66F-00D5DB4D4A4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1D2EBF-D361-4E21-BC2E-0974B1C684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mn-MN"/>
        </a:p>
      </dgm:t>
    </dgm:pt>
    <dgm:pt modelId="{2B80F2FA-9DCB-49DE-A1C1-3FA3E991E74A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ko-KR" alt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입니까</a:t>
          </a:r>
          <a:endParaRPr lang="mn-M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21D239-581C-4FC7-A3CD-457FC2361C54}" type="parTrans" cxnId="{D10F39BF-2919-4322-B243-5AED3854E548}">
      <dgm:prSet/>
      <dgm:spPr/>
      <dgm:t>
        <a:bodyPr/>
        <a:lstStyle/>
        <a:p>
          <a:endParaRPr lang="mn-MN"/>
        </a:p>
      </dgm:t>
    </dgm:pt>
    <dgm:pt modelId="{7E52E73D-740B-4FD7-8850-9B0DB60B6C7D}" type="sibTrans" cxnId="{D10F39BF-2919-4322-B243-5AED3854E548}">
      <dgm:prSet/>
      <dgm:spPr/>
      <dgm:t>
        <a:bodyPr/>
        <a:lstStyle/>
        <a:p>
          <a:endParaRPr lang="mn-MN"/>
        </a:p>
      </dgm:t>
    </dgm:pt>
    <dgm:pt modelId="{39D7C4C2-CAB5-4ADF-97C2-4E10C2694F90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ko-KR" altLang="en-US" sz="2000" b="1" dirty="0" smtClean="0">
              <a:latin typeface="Arial" panose="020B0604020202020204" pitchFamily="34" charset="0"/>
              <a:cs typeface="Arial" panose="020B0604020202020204" pitchFamily="34" charset="0"/>
            </a:rPr>
            <a:t>Н</a:t>
          </a:r>
          <a:r>
            <a:rPr lang="mn-MN" altLang="ko-KR" sz="2000" b="1" dirty="0" smtClean="0">
              <a:latin typeface="Arial" panose="020B0604020202020204" pitchFamily="34" charset="0"/>
              <a:cs typeface="Arial" panose="020B0604020202020204" pitchFamily="34" charset="0"/>
            </a:rPr>
            <a:t>эр үгэнд залгаж, тухайн нэр үгийн талаар лавлан асуухад хэрэглэнэ.</a:t>
          </a:r>
          <a:endParaRPr lang="mn-MN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AB1A03-0F37-419F-AE72-B8AD3EB03ED7}" type="parTrans" cxnId="{23322032-EEB7-458B-8C41-E4301C2433D2}">
      <dgm:prSet/>
      <dgm:spPr/>
      <dgm:t>
        <a:bodyPr/>
        <a:lstStyle/>
        <a:p>
          <a:endParaRPr lang="mn-MN"/>
        </a:p>
      </dgm:t>
    </dgm:pt>
    <dgm:pt modelId="{2AC5051D-573E-4F89-B8BB-BA312EC2C4A3}" type="sibTrans" cxnId="{23322032-EEB7-458B-8C41-E4301C2433D2}">
      <dgm:prSet/>
      <dgm:spPr/>
      <dgm:t>
        <a:bodyPr/>
        <a:lstStyle/>
        <a:p>
          <a:endParaRPr lang="mn-MN"/>
        </a:p>
      </dgm:t>
    </dgm:pt>
    <dgm:pt modelId="{21799227-2D92-41CE-82BA-426B33BE2E93}" type="pres">
      <dgm:prSet presAssocID="{841D2EBF-D361-4E21-BC2E-0974B1C684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mn-MN"/>
        </a:p>
      </dgm:t>
    </dgm:pt>
    <dgm:pt modelId="{C2EA6032-99D6-406C-BC98-52C660632A2D}" type="pres">
      <dgm:prSet presAssocID="{2B80F2FA-9DCB-49DE-A1C1-3FA3E991E74A}" presName="parentText" presStyleLbl="node1" presStyleIdx="0" presStyleCnt="1" custScaleX="32062" custScaleY="68810" custLinFactNeighborX="-33624" custLinFactNeighborY="-227">
        <dgm:presLayoutVars>
          <dgm:chMax val="0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FCBE1B7B-B492-4D8D-B66F-00D5DB4D4A45}" type="pres">
      <dgm:prSet presAssocID="{2B80F2FA-9DCB-49DE-A1C1-3FA3E991E74A}" presName="childText" presStyleLbl="revTx" presStyleIdx="0" presStyleCnt="1" custScaleY="61069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</dgm:ptLst>
  <dgm:cxnLst>
    <dgm:cxn modelId="{D10F39BF-2919-4322-B243-5AED3854E548}" srcId="{841D2EBF-D361-4E21-BC2E-0974B1C68466}" destId="{2B80F2FA-9DCB-49DE-A1C1-3FA3E991E74A}" srcOrd="0" destOrd="0" parTransId="{3521D239-581C-4FC7-A3CD-457FC2361C54}" sibTransId="{7E52E73D-740B-4FD7-8850-9B0DB60B6C7D}"/>
    <dgm:cxn modelId="{EAE00219-14E5-4434-BD09-90DD81AC94AA}" type="presOf" srcId="{841D2EBF-D361-4E21-BC2E-0974B1C68466}" destId="{21799227-2D92-41CE-82BA-426B33BE2E93}" srcOrd="0" destOrd="0" presId="urn:microsoft.com/office/officeart/2005/8/layout/vList2"/>
    <dgm:cxn modelId="{0204963A-0C65-418E-801F-476B1FFFBE7B}" type="presOf" srcId="{2B80F2FA-9DCB-49DE-A1C1-3FA3E991E74A}" destId="{C2EA6032-99D6-406C-BC98-52C660632A2D}" srcOrd="0" destOrd="0" presId="urn:microsoft.com/office/officeart/2005/8/layout/vList2"/>
    <dgm:cxn modelId="{56FC4E2F-A6AE-464F-A40F-E9DE4A578E1E}" type="presOf" srcId="{39D7C4C2-CAB5-4ADF-97C2-4E10C2694F90}" destId="{FCBE1B7B-B492-4D8D-B66F-00D5DB4D4A45}" srcOrd="0" destOrd="0" presId="urn:microsoft.com/office/officeart/2005/8/layout/vList2"/>
    <dgm:cxn modelId="{23322032-EEB7-458B-8C41-E4301C2433D2}" srcId="{2B80F2FA-9DCB-49DE-A1C1-3FA3E991E74A}" destId="{39D7C4C2-CAB5-4ADF-97C2-4E10C2694F90}" srcOrd="0" destOrd="0" parTransId="{3FAB1A03-0F37-419F-AE72-B8AD3EB03ED7}" sibTransId="{2AC5051D-573E-4F89-B8BB-BA312EC2C4A3}"/>
    <dgm:cxn modelId="{880007B5-6654-45A9-BB80-D2A3D56FF166}" type="presParOf" srcId="{21799227-2D92-41CE-82BA-426B33BE2E93}" destId="{C2EA6032-99D6-406C-BC98-52C660632A2D}" srcOrd="0" destOrd="0" presId="urn:microsoft.com/office/officeart/2005/8/layout/vList2"/>
    <dgm:cxn modelId="{CEA5FB10-8BF0-4486-8A2C-3F42969292E9}" type="presParOf" srcId="{21799227-2D92-41CE-82BA-426B33BE2E93}" destId="{FCBE1B7B-B492-4D8D-B66F-00D5DB4D4A4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1D2EBF-D361-4E21-BC2E-0974B1C684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mn-MN"/>
        </a:p>
      </dgm:t>
    </dgm:pt>
    <dgm:pt modelId="{2B80F2FA-9DCB-49DE-A1C1-3FA3E991E74A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ko-KR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은</a:t>
          </a:r>
          <a:r>
            <a:rPr lang="en-US" altLang="ko-KR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ko-KR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는</a:t>
          </a:r>
          <a:endParaRPr lang="mn-MN" sz="2400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21D239-581C-4FC7-A3CD-457FC2361C54}" type="parTrans" cxnId="{D10F39BF-2919-4322-B243-5AED3854E548}">
      <dgm:prSet/>
      <dgm:spPr/>
      <dgm:t>
        <a:bodyPr/>
        <a:lstStyle/>
        <a:p>
          <a:endParaRPr lang="mn-MN"/>
        </a:p>
      </dgm:t>
    </dgm:pt>
    <dgm:pt modelId="{7E52E73D-740B-4FD7-8850-9B0DB60B6C7D}" type="sibTrans" cxnId="{D10F39BF-2919-4322-B243-5AED3854E548}">
      <dgm:prSet/>
      <dgm:spPr/>
      <dgm:t>
        <a:bodyPr/>
        <a:lstStyle/>
        <a:p>
          <a:endParaRPr lang="mn-MN"/>
        </a:p>
      </dgm:t>
    </dgm:pt>
    <dgm:pt modelId="{39D7C4C2-CAB5-4ADF-97C2-4E10C2694F90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ko-KR" altLang="en-US" sz="1800" b="1" dirty="0" smtClean="0">
              <a:latin typeface="Arial" panose="020B0604020202020204" pitchFamily="34" charset="0"/>
              <a:cs typeface="Arial" panose="020B0604020202020204" pitchFamily="34" charset="0"/>
            </a:rPr>
            <a:t>Н</a:t>
          </a:r>
          <a:r>
            <a:rPr lang="mn-MN" altLang="ko-KR" sz="1800" b="1" dirty="0" smtClean="0">
              <a:latin typeface="Arial" panose="020B0604020202020204" pitchFamily="34" charset="0"/>
              <a:cs typeface="Arial" panose="020B0604020202020204" pitchFamily="34" charset="0"/>
            </a:rPr>
            <a:t>эр үгэнд залгаж, тухайн нэр үгийн</a:t>
          </a:r>
          <a:r>
            <a: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mn-MN" altLang="ko-KR" sz="1800" b="1" dirty="0" smtClean="0">
              <a:latin typeface="Arial" panose="020B0604020202020204" pitchFamily="34" charset="0"/>
              <a:cs typeface="Arial" panose="020B0604020202020204" pitchFamily="34" charset="0"/>
            </a:rPr>
            <a:t>утгыг илүү тодотгож онцлоход хэрэглэдэг туслах үг. </a:t>
          </a:r>
          <a:endParaRPr lang="mn-MN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AB1A03-0F37-419F-AE72-B8AD3EB03ED7}" type="parTrans" cxnId="{23322032-EEB7-458B-8C41-E4301C2433D2}">
      <dgm:prSet/>
      <dgm:spPr/>
      <dgm:t>
        <a:bodyPr/>
        <a:lstStyle/>
        <a:p>
          <a:endParaRPr lang="mn-MN"/>
        </a:p>
      </dgm:t>
    </dgm:pt>
    <dgm:pt modelId="{2AC5051D-573E-4F89-B8BB-BA312EC2C4A3}" type="sibTrans" cxnId="{23322032-EEB7-458B-8C41-E4301C2433D2}">
      <dgm:prSet/>
      <dgm:spPr/>
      <dgm:t>
        <a:bodyPr/>
        <a:lstStyle/>
        <a:p>
          <a:endParaRPr lang="mn-MN"/>
        </a:p>
      </dgm:t>
    </dgm:pt>
    <dgm:pt modelId="{7AA6FE2A-65D1-41A2-80B7-C93B4EFA14AF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mn-MN" sz="1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Өгүүлэгдэхүүний үүргээр хэрэглэгдэх тохиолдолд уг нөхцөлийг хураангуйлж болно.</a:t>
          </a:r>
          <a:endParaRPr lang="mn-MN" sz="1800" b="1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3C3D08-CD7D-4CF9-A90C-2FD263832770}" type="parTrans" cxnId="{4F3DA2FD-9259-4F2D-B7FD-CB8B0314A681}">
      <dgm:prSet/>
      <dgm:spPr/>
      <dgm:t>
        <a:bodyPr/>
        <a:lstStyle/>
        <a:p>
          <a:endParaRPr lang="mn-MN"/>
        </a:p>
      </dgm:t>
    </dgm:pt>
    <dgm:pt modelId="{0787366C-C50F-4760-87BB-988BED16058F}" type="sibTrans" cxnId="{4F3DA2FD-9259-4F2D-B7FD-CB8B0314A681}">
      <dgm:prSet/>
      <dgm:spPr/>
      <dgm:t>
        <a:bodyPr/>
        <a:lstStyle/>
        <a:p>
          <a:endParaRPr lang="mn-MN"/>
        </a:p>
      </dgm:t>
    </dgm:pt>
    <dgm:pt modelId="{21799227-2D92-41CE-82BA-426B33BE2E93}" type="pres">
      <dgm:prSet presAssocID="{841D2EBF-D361-4E21-BC2E-0974B1C684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mn-MN"/>
        </a:p>
      </dgm:t>
    </dgm:pt>
    <dgm:pt modelId="{C2EA6032-99D6-406C-BC98-52C660632A2D}" type="pres">
      <dgm:prSet presAssocID="{2B80F2FA-9DCB-49DE-A1C1-3FA3E991E74A}" presName="parentText" presStyleLbl="node1" presStyleIdx="0" presStyleCnt="1" custScaleX="32407" custScaleY="56029" custLinFactNeighborX="-33796" custLinFactNeighborY="-11749">
        <dgm:presLayoutVars>
          <dgm:chMax val="0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FCBE1B7B-B492-4D8D-B66F-00D5DB4D4A45}" type="pres">
      <dgm:prSet presAssocID="{2B80F2FA-9DCB-49DE-A1C1-3FA3E991E74A}" presName="childText" presStyleLbl="revTx" presStyleIdx="0" presStyleCnt="1" custScaleY="101439" custLinFactNeighborY="859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</dgm:ptLst>
  <dgm:cxnLst>
    <dgm:cxn modelId="{BF16B3E1-B1F7-44EB-BCEA-23E4D5960764}" type="presOf" srcId="{39D7C4C2-CAB5-4ADF-97C2-4E10C2694F90}" destId="{FCBE1B7B-B492-4D8D-B66F-00D5DB4D4A45}" srcOrd="0" destOrd="0" presId="urn:microsoft.com/office/officeart/2005/8/layout/vList2"/>
    <dgm:cxn modelId="{D10F39BF-2919-4322-B243-5AED3854E548}" srcId="{841D2EBF-D361-4E21-BC2E-0974B1C68466}" destId="{2B80F2FA-9DCB-49DE-A1C1-3FA3E991E74A}" srcOrd="0" destOrd="0" parTransId="{3521D239-581C-4FC7-A3CD-457FC2361C54}" sibTransId="{7E52E73D-740B-4FD7-8850-9B0DB60B6C7D}"/>
    <dgm:cxn modelId="{A3EBB9E0-8B08-4ED5-8492-3CEFE0079D0D}" type="presOf" srcId="{7AA6FE2A-65D1-41A2-80B7-C93B4EFA14AF}" destId="{FCBE1B7B-B492-4D8D-B66F-00D5DB4D4A45}" srcOrd="0" destOrd="1" presId="urn:microsoft.com/office/officeart/2005/8/layout/vList2"/>
    <dgm:cxn modelId="{67DDC21A-FD6C-495A-B2B0-2FA97849BCF9}" type="presOf" srcId="{2B80F2FA-9DCB-49DE-A1C1-3FA3E991E74A}" destId="{C2EA6032-99D6-406C-BC98-52C660632A2D}" srcOrd="0" destOrd="0" presId="urn:microsoft.com/office/officeart/2005/8/layout/vList2"/>
    <dgm:cxn modelId="{4F3DA2FD-9259-4F2D-B7FD-CB8B0314A681}" srcId="{2B80F2FA-9DCB-49DE-A1C1-3FA3E991E74A}" destId="{7AA6FE2A-65D1-41A2-80B7-C93B4EFA14AF}" srcOrd="1" destOrd="0" parTransId="{7A3C3D08-CD7D-4CF9-A90C-2FD263832770}" sibTransId="{0787366C-C50F-4760-87BB-988BED16058F}"/>
    <dgm:cxn modelId="{F70C9797-33A8-46AE-BDC8-2384463865F9}" type="presOf" srcId="{841D2EBF-D361-4E21-BC2E-0974B1C68466}" destId="{21799227-2D92-41CE-82BA-426B33BE2E93}" srcOrd="0" destOrd="0" presId="urn:microsoft.com/office/officeart/2005/8/layout/vList2"/>
    <dgm:cxn modelId="{23322032-EEB7-458B-8C41-E4301C2433D2}" srcId="{2B80F2FA-9DCB-49DE-A1C1-3FA3E991E74A}" destId="{39D7C4C2-CAB5-4ADF-97C2-4E10C2694F90}" srcOrd="0" destOrd="0" parTransId="{3FAB1A03-0F37-419F-AE72-B8AD3EB03ED7}" sibTransId="{2AC5051D-573E-4F89-B8BB-BA312EC2C4A3}"/>
    <dgm:cxn modelId="{82AE9159-1D97-4F73-86D3-F9A489A98986}" type="presParOf" srcId="{21799227-2D92-41CE-82BA-426B33BE2E93}" destId="{C2EA6032-99D6-406C-BC98-52C660632A2D}" srcOrd="0" destOrd="0" presId="urn:microsoft.com/office/officeart/2005/8/layout/vList2"/>
    <dgm:cxn modelId="{87A9BA5C-DAE3-4317-BCD8-A864ED11E7A4}" type="presParOf" srcId="{21799227-2D92-41CE-82BA-426B33BE2E93}" destId="{FCBE1B7B-B492-4D8D-B66F-00D5DB4D4A4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3F3E33-EBC5-4F4D-B4C4-AC362B7F015B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mn-MN"/>
        </a:p>
      </dgm:t>
    </dgm:pt>
    <dgm:pt modelId="{D8863C13-502E-4E2B-8D1B-4BF8A7891A6A}">
      <dgm:prSet phldrT="[Text]" custT="1"/>
      <dgm:spPr/>
      <dgm:t>
        <a:bodyPr/>
        <a:lstStyle/>
        <a:p>
          <a:r>
            <a:rPr lang="ko-KR" altLang="en-US" sz="2400" b="1" dirty="0" smtClean="0">
              <a:solidFill>
                <a:schemeClr val="accent2">
                  <a:lumMod val="75000"/>
                </a:schemeClr>
              </a:solidFill>
            </a:rPr>
            <a:t>여기 </a:t>
          </a:r>
          <a:r>
            <a:rPr lang="ko-KR" altLang="en-US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∙ 거기 ∙ 저기</a:t>
          </a:r>
          <a:endParaRPr lang="mn-MN" sz="2400" b="1" dirty="0">
            <a:solidFill>
              <a:schemeClr val="accent2">
                <a:lumMod val="75000"/>
              </a:schemeClr>
            </a:solidFill>
          </a:endParaRPr>
        </a:p>
      </dgm:t>
    </dgm:pt>
    <dgm:pt modelId="{1FB1090D-9DAB-4B1B-8878-94099B8BD2F3}" type="parTrans" cxnId="{6BEEAF1A-0B14-4FC8-BBE1-EF7ED3BF39FF}">
      <dgm:prSet/>
      <dgm:spPr/>
      <dgm:t>
        <a:bodyPr/>
        <a:lstStyle/>
        <a:p>
          <a:endParaRPr lang="mn-MN"/>
        </a:p>
      </dgm:t>
    </dgm:pt>
    <dgm:pt modelId="{A0307BDA-689B-4C7F-BF4B-C731D378B57E}" type="sibTrans" cxnId="{6BEEAF1A-0B14-4FC8-BBE1-EF7ED3BF39FF}">
      <dgm:prSet/>
      <dgm:spPr/>
      <dgm:t>
        <a:bodyPr/>
        <a:lstStyle/>
        <a:p>
          <a:endParaRPr lang="mn-MN"/>
        </a:p>
      </dgm:t>
    </dgm:pt>
    <dgm:pt modelId="{7504E1E7-BD55-4C1F-8C13-0E74E38E948A}">
      <dgm:prSet phldrT="[Text]" custT="1"/>
      <dgm:spPr/>
      <dgm:t>
        <a:bodyPr/>
        <a:lstStyle/>
        <a:p>
          <a:r>
            <a:rPr lang="ko-KR" altLang="en-US" sz="2400" b="1" dirty="0" smtClean="0">
              <a:solidFill>
                <a:srgbClr val="FF0000"/>
              </a:solidFill>
            </a:rPr>
            <a:t>여기</a:t>
          </a:r>
          <a:r>
            <a:rPr lang="en-US" altLang="ko-KR" sz="2400" dirty="0" smtClean="0"/>
            <a:t>(</a:t>
          </a:r>
          <a:r>
            <a:rPr lang="mn-MN" altLang="ko-KR" sz="2400" dirty="0" smtClean="0"/>
            <a:t>энд</a:t>
          </a:r>
          <a:r>
            <a:rPr lang="en-US" altLang="ko-KR" sz="2400" dirty="0" smtClean="0"/>
            <a:t>)</a:t>
          </a:r>
          <a:r>
            <a:rPr lang="mn-MN" altLang="ko-KR" sz="2400" dirty="0" smtClean="0"/>
            <a:t> – яригч этгээдийн байрлал заасан төлөөний үг.</a:t>
          </a:r>
          <a:endParaRPr lang="mn-MN" sz="2400" dirty="0"/>
        </a:p>
      </dgm:t>
    </dgm:pt>
    <dgm:pt modelId="{DD35B48A-4F38-4B78-9E3A-1E319720A1BF}" type="parTrans" cxnId="{426D2543-C1CE-4099-AE02-FBC8F0C929CD}">
      <dgm:prSet/>
      <dgm:spPr/>
      <dgm:t>
        <a:bodyPr/>
        <a:lstStyle/>
        <a:p>
          <a:endParaRPr lang="mn-MN"/>
        </a:p>
      </dgm:t>
    </dgm:pt>
    <dgm:pt modelId="{A284E23C-DC21-4A09-8F70-3D0473472533}" type="sibTrans" cxnId="{426D2543-C1CE-4099-AE02-FBC8F0C929CD}">
      <dgm:prSet/>
      <dgm:spPr/>
      <dgm:t>
        <a:bodyPr/>
        <a:lstStyle/>
        <a:p>
          <a:endParaRPr lang="mn-MN"/>
        </a:p>
      </dgm:t>
    </dgm:pt>
    <dgm:pt modelId="{7C1CA0AA-9532-4C06-9B3C-D3CC54500D25}">
      <dgm:prSet phldrT="[Text]" custT="1"/>
      <dgm:spPr/>
      <dgm:t>
        <a:bodyPr/>
        <a:lstStyle/>
        <a:p>
          <a:r>
            <a:rPr lang="ko-KR" altLang="en-US" sz="2400" b="1" dirty="0" smtClean="0">
              <a:solidFill>
                <a:schemeClr val="accent2">
                  <a:lumMod val="75000"/>
                </a:schemeClr>
              </a:solidFill>
            </a:rPr>
            <a:t>이것 </a:t>
          </a:r>
          <a:r>
            <a:rPr lang="ko-KR" altLang="en-US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∙ 그것 ∙ 저것</a:t>
          </a:r>
          <a:endParaRPr lang="mn-MN" sz="2400" b="1" dirty="0">
            <a:solidFill>
              <a:schemeClr val="accent2">
                <a:lumMod val="75000"/>
              </a:schemeClr>
            </a:solidFill>
          </a:endParaRPr>
        </a:p>
      </dgm:t>
    </dgm:pt>
    <dgm:pt modelId="{9300EF99-716C-4661-BAB3-66EDCFE5E82F}" type="parTrans" cxnId="{B9806471-B1E4-42A1-A465-00462A4BFAFB}">
      <dgm:prSet/>
      <dgm:spPr/>
      <dgm:t>
        <a:bodyPr/>
        <a:lstStyle/>
        <a:p>
          <a:endParaRPr lang="mn-MN"/>
        </a:p>
      </dgm:t>
    </dgm:pt>
    <dgm:pt modelId="{D9AF301C-DD9D-4C91-90EA-6268BD8B3055}" type="sibTrans" cxnId="{B9806471-B1E4-42A1-A465-00462A4BFAFB}">
      <dgm:prSet/>
      <dgm:spPr/>
      <dgm:t>
        <a:bodyPr/>
        <a:lstStyle/>
        <a:p>
          <a:endParaRPr lang="mn-MN"/>
        </a:p>
      </dgm:t>
    </dgm:pt>
    <dgm:pt modelId="{7923DA3D-FCC7-4436-9536-8960ED8C3420}">
      <dgm:prSet phldrT="[Text]" custT="1"/>
      <dgm:spPr/>
      <dgm:t>
        <a:bodyPr/>
        <a:lstStyle/>
        <a:p>
          <a:r>
            <a:rPr lang="ko-KR" altLang="en-US" sz="2400" b="1" dirty="0" smtClean="0">
              <a:solidFill>
                <a:srgbClr val="FF0000"/>
              </a:solidFill>
            </a:rPr>
            <a:t>이것</a:t>
          </a:r>
          <a:r>
            <a:rPr lang="en-US" altLang="ko-KR" sz="2400" dirty="0" smtClean="0"/>
            <a:t>(</a:t>
          </a:r>
          <a:r>
            <a:rPr lang="mn-MN" altLang="ko-KR" sz="2400" dirty="0" smtClean="0"/>
            <a:t>энэ юм</a:t>
          </a:r>
          <a:r>
            <a:rPr lang="en-US" altLang="ko-KR" sz="2400" dirty="0" smtClean="0"/>
            <a:t>)</a:t>
          </a:r>
          <a:r>
            <a:rPr lang="mn-MN" altLang="ko-KR" sz="2400" dirty="0" smtClean="0"/>
            <a:t> – яригчид байгаа эд юмсыг заасан төлөөний үг.</a:t>
          </a:r>
          <a:endParaRPr lang="mn-MN" sz="2400" dirty="0"/>
        </a:p>
      </dgm:t>
    </dgm:pt>
    <dgm:pt modelId="{AA94B1AE-18FA-49EE-825D-949C85249D33}" type="parTrans" cxnId="{BA444B8C-844E-476E-A517-BB4518952295}">
      <dgm:prSet/>
      <dgm:spPr/>
      <dgm:t>
        <a:bodyPr/>
        <a:lstStyle/>
        <a:p>
          <a:endParaRPr lang="mn-MN"/>
        </a:p>
      </dgm:t>
    </dgm:pt>
    <dgm:pt modelId="{FF980FE2-6308-46E2-8E89-BE108B5B0452}" type="sibTrans" cxnId="{BA444B8C-844E-476E-A517-BB4518952295}">
      <dgm:prSet/>
      <dgm:spPr/>
      <dgm:t>
        <a:bodyPr/>
        <a:lstStyle/>
        <a:p>
          <a:endParaRPr lang="mn-MN"/>
        </a:p>
      </dgm:t>
    </dgm:pt>
    <dgm:pt modelId="{9BD97DD1-88AD-4332-AC01-1B5C0284B297}">
      <dgm:prSet phldrT="[Text]" custT="1"/>
      <dgm:spPr/>
      <dgm:t>
        <a:bodyPr/>
        <a:lstStyle/>
        <a:p>
          <a:r>
            <a:rPr lang="ko-KR" altLang="en-US" sz="2400" b="1" dirty="0" smtClean="0">
              <a:solidFill>
                <a:srgbClr val="FF0000"/>
              </a:solidFill>
            </a:rPr>
            <a:t>거기</a:t>
          </a:r>
          <a:r>
            <a:rPr lang="en-US" altLang="ko-KR" sz="2400" dirty="0" smtClean="0"/>
            <a:t>(</a:t>
          </a:r>
          <a:r>
            <a:rPr lang="mn-MN" altLang="ko-KR" sz="2400" dirty="0" smtClean="0"/>
            <a:t>наад</a:t>
          </a:r>
          <a:r>
            <a:rPr lang="en-US" altLang="ko-KR" sz="2400" dirty="0" smtClean="0"/>
            <a:t>)</a:t>
          </a:r>
          <a:r>
            <a:rPr lang="mn-MN" altLang="ko-KR" sz="2400" dirty="0" smtClean="0"/>
            <a:t> – яригч этгээдэд хол, сонсогч этгээдэд ойрхон газрыг заасан төлөөний үг</a:t>
          </a:r>
          <a:endParaRPr lang="mn-MN" sz="2400" dirty="0"/>
        </a:p>
      </dgm:t>
    </dgm:pt>
    <dgm:pt modelId="{B3C03C4D-71D2-4344-9979-69FD085CFED0}" type="parTrans" cxnId="{7885B621-8A51-4DC7-99F3-D3360ADF6335}">
      <dgm:prSet/>
      <dgm:spPr/>
      <dgm:t>
        <a:bodyPr/>
        <a:lstStyle/>
        <a:p>
          <a:endParaRPr lang="mn-MN"/>
        </a:p>
      </dgm:t>
    </dgm:pt>
    <dgm:pt modelId="{6752A3B9-029B-4AD4-9516-9F252364D99A}" type="sibTrans" cxnId="{7885B621-8A51-4DC7-99F3-D3360ADF6335}">
      <dgm:prSet/>
      <dgm:spPr/>
      <dgm:t>
        <a:bodyPr/>
        <a:lstStyle/>
        <a:p>
          <a:endParaRPr lang="mn-MN"/>
        </a:p>
      </dgm:t>
    </dgm:pt>
    <dgm:pt modelId="{8C442410-1927-4A3C-8E4E-9C08B2675AB7}">
      <dgm:prSet phldrT="[Text]" custT="1"/>
      <dgm:spPr/>
      <dgm:t>
        <a:bodyPr/>
        <a:lstStyle/>
        <a:p>
          <a:r>
            <a:rPr lang="ko-KR" altLang="en-US" sz="2400" b="1" dirty="0" smtClean="0">
              <a:solidFill>
                <a:srgbClr val="FF0000"/>
              </a:solidFill>
            </a:rPr>
            <a:t>저기</a:t>
          </a:r>
          <a:r>
            <a:rPr lang="en-US" altLang="ko-KR" sz="2400" dirty="0" smtClean="0"/>
            <a:t>(</a:t>
          </a:r>
          <a:r>
            <a:rPr lang="mn-MN" altLang="ko-KR" sz="2400" dirty="0" smtClean="0"/>
            <a:t>тэнд</a:t>
          </a:r>
          <a:r>
            <a:rPr lang="en-US" altLang="ko-KR" sz="2400" dirty="0" smtClean="0"/>
            <a:t>) </a:t>
          </a:r>
          <a:r>
            <a:rPr lang="mn-MN" altLang="ko-KR" sz="2400" dirty="0" smtClean="0"/>
            <a:t>– Яригч, сонсогч хоёуланд нь хол байгаа байрлал заасан төлөөний үг.</a:t>
          </a:r>
          <a:endParaRPr lang="mn-MN" sz="2400" dirty="0"/>
        </a:p>
      </dgm:t>
    </dgm:pt>
    <dgm:pt modelId="{A2F6BD7D-2FD0-4BB6-8DB7-5954D15AF5F6}" type="parTrans" cxnId="{5285717E-89B8-409C-B0DB-753528E68E63}">
      <dgm:prSet/>
      <dgm:spPr/>
      <dgm:t>
        <a:bodyPr/>
        <a:lstStyle/>
        <a:p>
          <a:endParaRPr lang="mn-MN"/>
        </a:p>
      </dgm:t>
    </dgm:pt>
    <dgm:pt modelId="{F96EB052-81B9-4DD6-AA21-534D909F7CDA}" type="sibTrans" cxnId="{5285717E-89B8-409C-B0DB-753528E68E63}">
      <dgm:prSet/>
      <dgm:spPr/>
      <dgm:t>
        <a:bodyPr/>
        <a:lstStyle/>
        <a:p>
          <a:endParaRPr lang="mn-MN"/>
        </a:p>
      </dgm:t>
    </dgm:pt>
    <dgm:pt modelId="{499B7EB9-FB55-4A79-AF7E-0AFAF35A29C0}">
      <dgm:prSet custT="1"/>
      <dgm:spPr/>
      <dgm:t>
        <a:bodyPr/>
        <a:lstStyle/>
        <a:p>
          <a:r>
            <a:rPr lang="ko-KR" altLang="en-US" sz="2400" b="1" dirty="0" smtClean="0">
              <a:solidFill>
                <a:srgbClr val="FF0000"/>
              </a:solidFill>
            </a:rPr>
            <a:t>그것</a:t>
          </a:r>
          <a:r>
            <a:rPr lang="en-US" altLang="ko-KR" sz="2400" dirty="0" smtClean="0"/>
            <a:t>(</a:t>
          </a:r>
          <a:r>
            <a:rPr lang="mn-MN" altLang="ko-KR" sz="2400" dirty="0" smtClean="0"/>
            <a:t>наадхи юм</a:t>
          </a:r>
          <a:r>
            <a:rPr lang="en-US" altLang="ko-KR" sz="2400" dirty="0" smtClean="0"/>
            <a:t>)</a:t>
          </a:r>
          <a:r>
            <a:rPr lang="mn-MN" altLang="ko-KR" sz="2400" dirty="0" smtClean="0"/>
            <a:t>-ярьж байгаа хүнд хол, сонсож байгаа хүнд ойр эд юмсыг заасан төлөөний үг</a:t>
          </a:r>
          <a:endParaRPr lang="mn-MN" sz="2400" dirty="0"/>
        </a:p>
      </dgm:t>
    </dgm:pt>
    <dgm:pt modelId="{5DF5A7ED-0969-43F5-AF5A-2F5F3E845D3D}" type="parTrans" cxnId="{E0B9E65B-5252-452E-8AA0-36EACE0615AD}">
      <dgm:prSet/>
      <dgm:spPr/>
      <dgm:t>
        <a:bodyPr/>
        <a:lstStyle/>
        <a:p>
          <a:endParaRPr lang="mn-MN"/>
        </a:p>
      </dgm:t>
    </dgm:pt>
    <dgm:pt modelId="{8CEF3D52-E8B6-431C-96DB-95C92288CCEC}" type="sibTrans" cxnId="{E0B9E65B-5252-452E-8AA0-36EACE0615AD}">
      <dgm:prSet/>
      <dgm:spPr/>
      <dgm:t>
        <a:bodyPr/>
        <a:lstStyle/>
        <a:p>
          <a:endParaRPr lang="mn-MN"/>
        </a:p>
      </dgm:t>
    </dgm:pt>
    <dgm:pt modelId="{530B58D1-60F2-43DB-8311-580C5750EB2C}">
      <dgm:prSet custT="1"/>
      <dgm:spPr/>
      <dgm:t>
        <a:bodyPr/>
        <a:lstStyle/>
        <a:p>
          <a:r>
            <a:rPr lang="ko-KR" altLang="en-US" sz="2400" b="1" dirty="0" smtClean="0">
              <a:solidFill>
                <a:srgbClr val="FF0000"/>
              </a:solidFill>
            </a:rPr>
            <a:t>저것</a:t>
          </a:r>
          <a:r>
            <a:rPr lang="en-US" altLang="ko-KR" sz="2400" dirty="0" smtClean="0"/>
            <a:t>(</a:t>
          </a:r>
          <a:r>
            <a:rPr lang="mn-MN" altLang="ko-KR" sz="2400" dirty="0" smtClean="0"/>
            <a:t>тэр юм</a:t>
          </a:r>
          <a:r>
            <a:rPr lang="en-US" altLang="ko-KR" sz="2400" dirty="0" smtClean="0"/>
            <a:t>) </a:t>
          </a:r>
          <a:r>
            <a:rPr lang="mn-MN" altLang="ko-KR" sz="2400" dirty="0" smtClean="0"/>
            <a:t>– Яригч, сонсогч хоёуланд нь хол байгаа юмсыг заахад хэрэглэдэг төлөөний үг.</a:t>
          </a:r>
          <a:endParaRPr lang="mn-MN" sz="2400" dirty="0"/>
        </a:p>
      </dgm:t>
    </dgm:pt>
    <dgm:pt modelId="{395D5B75-0EF2-4BE1-A8A7-1420574FC107}" type="parTrans" cxnId="{CB3387B9-B9A9-4719-8CB6-8BDCE9C25827}">
      <dgm:prSet/>
      <dgm:spPr/>
      <dgm:t>
        <a:bodyPr/>
        <a:lstStyle/>
        <a:p>
          <a:endParaRPr lang="mn-MN"/>
        </a:p>
      </dgm:t>
    </dgm:pt>
    <dgm:pt modelId="{1B129701-532A-48DD-9E6F-926F0C0181EC}" type="sibTrans" cxnId="{CB3387B9-B9A9-4719-8CB6-8BDCE9C25827}">
      <dgm:prSet/>
      <dgm:spPr/>
      <dgm:t>
        <a:bodyPr/>
        <a:lstStyle/>
        <a:p>
          <a:endParaRPr lang="mn-MN"/>
        </a:p>
      </dgm:t>
    </dgm:pt>
    <dgm:pt modelId="{B98CD967-E950-4277-9740-EDCE28679793}" type="pres">
      <dgm:prSet presAssocID="{1C3F3E33-EBC5-4F4D-B4C4-AC362B7F01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mn-MN"/>
        </a:p>
      </dgm:t>
    </dgm:pt>
    <dgm:pt modelId="{59FC8D66-EA9F-4DC7-9822-43BE5A43C8FB}" type="pres">
      <dgm:prSet presAssocID="{D8863C13-502E-4E2B-8D1B-4BF8A7891A6A}" presName="parentText" presStyleLbl="node1" presStyleIdx="0" presStyleCnt="2" custScaleY="47117" custLinFactNeighborY="-44699">
        <dgm:presLayoutVars>
          <dgm:chMax val="0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026EC948-4704-4CD6-AE67-C2B34DA9C7B4}" type="pres">
      <dgm:prSet presAssocID="{D8863C13-502E-4E2B-8D1B-4BF8A7891A6A}" presName="childText" presStyleLbl="revTx" presStyleIdx="0" presStyleCnt="2" custScaleY="93910" custLinFactNeighborY="-93385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401849A6-C267-44BD-AE30-B270C38A23FD}" type="pres">
      <dgm:prSet presAssocID="{7C1CA0AA-9532-4C06-9B3C-D3CC54500D25}" presName="parentText" presStyleLbl="node1" presStyleIdx="1" presStyleCnt="2" custScaleY="49626" custLinFactNeighborY="1236">
        <dgm:presLayoutVars>
          <dgm:chMax val="0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494684F1-41CD-4397-BD93-B4455851332D}" type="pres">
      <dgm:prSet presAssocID="{7C1CA0AA-9532-4C06-9B3C-D3CC54500D25}" presName="childText" presStyleLbl="revTx" presStyleIdx="1" presStyleCnt="2" custLinFactNeighborX="-346" custLinFactNeighborY="7820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</dgm:ptLst>
  <dgm:cxnLst>
    <dgm:cxn modelId="{CB3387B9-B9A9-4719-8CB6-8BDCE9C25827}" srcId="{7C1CA0AA-9532-4C06-9B3C-D3CC54500D25}" destId="{530B58D1-60F2-43DB-8311-580C5750EB2C}" srcOrd="2" destOrd="0" parTransId="{395D5B75-0EF2-4BE1-A8A7-1420574FC107}" sibTransId="{1B129701-532A-48DD-9E6F-926F0C0181EC}"/>
    <dgm:cxn modelId="{01C79AFE-3F2E-45BB-80FC-185375EDECF6}" type="presOf" srcId="{499B7EB9-FB55-4A79-AF7E-0AFAF35A29C0}" destId="{494684F1-41CD-4397-BD93-B4455851332D}" srcOrd="0" destOrd="1" presId="urn:microsoft.com/office/officeart/2005/8/layout/vList2"/>
    <dgm:cxn modelId="{7885B621-8A51-4DC7-99F3-D3360ADF6335}" srcId="{D8863C13-502E-4E2B-8D1B-4BF8A7891A6A}" destId="{9BD97DD1-88AD-4332-AC01-1B5C0284B297}" srcOrd="1" destOrd="0" parTransId="{B3C03C4D-71D2-4344-9979-69FD085CFED0}" sibTransId="{6752A3B9-029B-4AD4-9516-9F252364D99A}"/>
    <dgm:cxn modelId="{74E9B2EE-89E4-4203-8A7B-3BFF339A296A}" type="presOf" srcId="{D8863C13-502E-4E2B-8D1B-4BF8A7891A6A}" destId="{59FC8D66-EA9F-4DC7-9822-43BE5A43C8FB}" srcOrd="0" destOrd="0" presId="urn:microsoft.com/office/officeart/2005/8/layout/vList2"/>
    <dgm:cxn modelId="{E9BEBCF9-B174-4777-97A6-DA3DC26A7267}" type="presOf" srcId="{7923DA3D-FCC7-4436-9536-8960ED8C3420}" destId="{494684F1-41CD-4397-BD93-B4455851332D}" srcOrd="0" destOrd="0" presId="urn:microsoft.com/office/officeart/2005/8/layout/vList2"/>
    <dgm:cxn modelId="{B9806471-B1E4-42A1-A465-00462A4BFAFB}" srcId="{1C3F3E33-EBC5-4F4D-B4C4-AC362B7F015B}" destId="{7C1CA0AA-9532-4C06-9B3C-D3CC54500D25}" srcOrd="1" destOrd="0" parTransId="{9300EF99-716C-4661-BAB3-66EDCFE5E82F}" sibTransId="{D9AF301C-DD9D-4C91-90EA-6268BD8B3055}"/>
    <dgm:cxn modelId="{795146F5-758F-49A2-A915-12C821BF548D}" type="presOf" srcId="{7504E1E7-BD55-4C1F-8C13-0E74E38E948A}" destId="{026EC948-4704-4CD6-AE67-C2B34DA9C7B4}" srcOrd="0" destOrd="0" presId="urn:microsoft.com/office/officeart/2005/8/layout/vList2"/>
    <dgm:cxn modelId="{BA444B8C-844E-476E-A517-BB4518952295}" srcId="{7C1CA0AA-9532-4C06-9B3C-D3CC54500D25}" destId="{7923DA3D-FCC7-4436-9536-8960ED8C3420}" srcOrd="0" destOrd="0" parTransId="{AA94B1AE-18FA-49EE-825D-949C85249D33}" sibTransId="{FF980FE2-6308-46E2-8E89-BE108B5B0452}"/>
    <dgm:cxn modelId="{F3EF61DD-3E23-41B9-8603-91B35497FA05}" type="presOf" srcId="{1C3F3E33-EBC5-4F4D-B4C4-AC362B7F015B}" destId="{B98CD967-E950-4277-9740-EDCE28679793}" srcOrd="0" destOrd="0" presId="urn:microsoft.com/office/officeart/2005/8/layout/vList2"/>
    <dgm:cxn modelId="{AA66144C-C336-4210-B77B-7793277C7B50}" type="presOf" srcId="{530B58D1-60F2-43DB-8311-580C5750EB2C}" destId="{494684F1-41CD-4397-BD93-B4455851332D}" srcOrd="0" destOrd="2" presId="urn:microsoft.com/office/officeart/2005/8/layout/vList2"/>
    <dgm:cxn modelId="{6BEEAF1A-0B14-4FC8-BBE1-EF7ED3BF39FF}" srcId="{1C3F3E33-EBC5-4F4D-B4C4-AC362B7F015B}" destId="{D8863C13-502E-4E2B-8D1B-4BF8A7891A6A}" srcOrd="0" destOrd="0" parTransId="{1FB1090D-9DAB-4B1B-8878-94099B8BD2F3}" sibTransId="{A0307BDA-689B-4C7F-BF4B-C731D378B57E}"/>
    <dgm:cxn modelId="{426D2543-C1CE-4099-AE02-FBC8F0C929CD}" srcId="{D8863C13-502E-4E2B-8D1B-4BF8A7891A6A}" destId="{7504E1E7-BD55-4C1F-8C13-0E74E38E948A}" srcOrd="0" destOrd="0" parTransId="{DD35B48A-4F38-4B78-9E3A-1E319720A1BF}" sibTransId="{A284E23C-DC21-4A09-8F70-3D0473472533}"/>
    <dgm:cxn modelId="{5285717E-89B8-409C-B0DB-753528E68E63}" srcId="{D8863C13-502E-4E2B-8D1B-4BF8A7891A6A}" destId="{8C442410-1927-4A3C-8E4E-9C08B2675AB7}" srcOrd="2" destOrd="0" parTransId="{A2F6BD7D-2FD0-4BB6-8DB7-5954D15AF5F6}" sibTransId="{F96EB052-81B9-4DD6-AA21-534D909F7CDA}"/>
    <dgm:cxn modelId="{B20C9BDA-FC63-4247-ABE9-E5B65336C4D4}" type="presOf" srcId="{8C442410-1927-4A3C-8E4E-9C08B2675AB7}" destId="{026EC948-4704-4CD6-AE67-C2B34DA9C7B4}" srcOrd="0" destOrd="2" presId="urn:microsoft.com/office/officeart/2005/8/layout/vList2"/>
    <dgm:cxn modelId="{DB069580-60A0-4E67-9336-3B2E9EB0A189}" type="presOf" srcId="{7C1CA0AA-9532-4C06-9B3C-D3CC54500D25}" destId="{401849A6-C267-44BD-AE30-B270C38A23FD}" srcOrd="0" destOrd="0" presId="urn:microsoft.com/office/officeart/2005/8/layout/vList2"/>
    <dgm:cxn modelId="{48403902-E3A7-4AD2-A8AF-255CEB5E192E}" type="presOf" srcId="{9BD97DD1-88AD-4332-AC01-1B5C0284B297}" destId="{026EC948-4704-4CD6-AE67-C2B34DA9C7B4}" srcOrd="0" destOrd="1" presId="urn:microsoft.com/office/officeart/2005/8/layout/vList2"/>
    <dgm:cxn modelId="{E0B9E65B-5252-452E-8AA0-36EACE0615AD}" srcId="{7C1CA0AA-9532-4C06-9B3C-D3CC54500D25}" destId="{499B7EB9-FB55-4A79-AF7E-0AFAF35A29C0}" srcOrd="1" destOrd="0" parTransId="{5DF5A7ED-0969-43F5-AF5A-2F5F3E845D3D}" sibTransId="{8CEF3D52-E8B6-431C-96DB-95C92288CCEC}"/>
    <dgm:cxn modelId="{E6966CB0-265B-4B7D-AB53-B596BC5A0C41}" type="presParOf" srcId="{B98CD967-E950-4277-9740-EDCE28679793}" destId="{59FC8D66-EA9F-4DC7-9822-43BE5A43C8FB}" srcOrd="0" destOrd="0" presId="urn:microsoft.com/office/officeart/2005/8/layout/vList2"/>
    <dgm:cxn modelId="{3F7D6531-26AA-4479-ABFE-5B2FE2987422}" type="presParOf" srcId="{B98CD967-E950-4277-9740-EDCE28679793}" destId="{026EC948-4704-4CD6-AE67-C2B34DA9C7B4}" srcOrd="1" destOrd="0" presId="urn:microsoft.com/office/officeart/2005/8/layout/vList2"/>
    <dgm:cxn modelId="{FBD87893-B4A2-4E3D-B974-3520FAF55532}" type="presParOf" srcId="{B98CD967-E950-4277-9740-EDCE28679793}" destId="{401849A6-C267-44BD-AE30-B270C38A23FD}" srcOrd="2" destOrd="0" presId="urn:microsoft.com/office/officeart/2005/8/layout/vList2"/>
    <dgm:cxn modelId="{8DC42C1F-1660-4428-ABBA-85D7E43D4E4D}" type="presParOf" srcId="{B98CD967-E950-4277-9740-EDCE28679793}" destId="{494684F1-41CD-4397-BD93-B4455851332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3F3E33-EBC5-4F4D-B4C4-AC362B7F015B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mn-MN"/>
        </a:p>
      </dgm:t>
    </dgm:pt>
    <dgm:pt modelId="{D8863C13-502E-4E2B-8D1B-4BF8A7891A6A}">
      <dgm:prSet phldrT="[Text]" custT="1"/>
      <dgm:spPr/>
      <dgm:t>
        <a:bodyPr/>
        <a:lstStyle/>
        <a:p>
          <a:r>
            <a:rPr lang="ko-KR" altLang="en-US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이</a:t>
          </a:r>
          <a:r>
            <a:rPr lang="en-US" altLang="ko-KR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ko-KR" altLang="en-US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가 </a:t>
          </a:r>
          <a:r>
            <a:rPr lang="en-US" altLang="ko-KR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– </a:t>
          </a:r>
          <a:r>
            <a:rPr lang="mn-MN" altLang="ko-KR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Нэрлэхийн тийн ялгал</a:t>
          </a:r>
          <a:endParaRPr lang="mn-MN" sz="2400" b="1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B1090D-9DAB-4B1B-8878-94099B8BD2F3}" type="parTrans" cxnId="{6BEEAF1A-0B14-4FC8-BBE1-EF7ED3BF39FF}">
      <dgm:prSet/>
      <dgm:spPr/>
      <dgm:t>
        <a:bodyPr/>
        <a:lstStyle/>
        <a:p>
          <a:endParaRPr lang="mn-MN"/>
        </a:p>
      </dgm:t>
    </dgm:pt>
    <dgm:pt modelId="{A0307BDA-689B-4C7F-BF4B-C731D378B57E}" type="sibTrans" cxnId="{6BEEAF1A-0B14-4FC8-BBE1-EF7ED3BF39FF}">
      <dgm:prSet/>
      <dgm:spPr/>
      <dgm:t>
        <a:bodyPr/>
        <a:lstStyle/>
        <a:p>
          <a:endParaRPr lang="mn-MN"/>
        </a:p>
      </dgm:t>
    </dgm:pt>
    <dgm:pt modelId="{7504E1E7-BD55-4C1F-8C13-0E74E38E948A}">
      <dgm:prSet phldrT="[Text]" custT="1"/>
      <dgm:spPr/>
      <dgm:t>
        <a:bodyPr/>
        <a:lstStyle/>
        <a:p>
          <a:r>
            <a:rPr lang="mn-MN" altLang="ko-KR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Эгшиг +</a:t>
          </a:r>
          <a:r>
            <a:rPr lang="ko-KR" alt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가 </a:t>
          </a:r>
          <a:r>
            <a:rPr lang="ko-KR" alt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                      </a:t>
          </a:r>
          <a:r>
            <a:rPr lang="en-US" altLang="ko-KR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•</a:t>
          </a:r>
          <a:r>
            <a:rPr lang="ko-KR" alt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mn-MN" altLang="ko-KR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Гийгүүлэгч + </a:t>
          </a:r>
          <a:r>
            <a:rPr lang="ko-KR" alt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이</a:t>
          </a:r>
          <a:endParaRPr lang="mn-M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5B48A-4F38-4B78-9E3A-1E319720A1BF}" type="parTrans" cxnId="{426D2543-C1CE-4099-AE02-FBC8F0C929CD}">
      <dgm:prSet/>
      <dgm:spPr/>
      <dgm:t>
        <a:bodyPr/>
        <a:lstStyle/>
        <a:p>
          <a:endParaRPr lang="mn-MN"/>
        </a:p>
      </dgm:t>
    </dgm:pt>
    <dgm:pt modelId="{A284E23C-DC21-4A09-8F70-3D0473472533}" type="sibTrans" cxnId="{426D2543-C1CE-4099-AE02-FBC8F0C929CD}">
      <dgm:prSet/>
      <dgm:spPr/>
      <dgm:t>
        <a:bodyPr/>
        <a:lstStyle/>
        <a:p>
          <a:endParaRPr lang="mn-MN"/>
        </a:p>
      </dgm:t>
    </dgm:pt>
    <dgm:pt modelId="{7C1CA0AA-9532-4C06-9B3C-D3CC54500D25}">
      <dgm:prSet phldrT="[Text]" custT="1"/>
      <dgm:spPr/>
      <dgm:t>
        <a:bodyPr/>
        <a:lstStyle/>
        <a:p>
          <a:r>
            <a:rPr lang="ko-KR" altLang="en-US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∙ 에 </a:t>
          </a:r>
          <a:r>
            <a:rPr lang="mn-MN" altLang="ko-KR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– Өгөх оршихын тийн ялгал /д, т/</a:t>
          </a:r>
          <a:endParaRPr lang="mn-MN" sz="2400" b="1" dirty="0">
            <a:solidFill>
              <a:schemeClr val="accent2">
                <a:lumMod val="75000"/>
              </a:schemeClr>
            </a:solidFill>
          </a:endParaRPr>
        </a:p>
      </dgm:t>
    </dgm:pt>
    <dgm:pt modelId="{9300EF99-716C-4661-BAB3-66EDCFE5E82F}" type="parTrans" cxnId="{B9806471-B1E4-42A1-A465-00462A4BFAFB}">
      <dgm:prSet/>
      <dgm:spPr/>
      <dgm:t>
        <a:bodyPr/>
        <a:lstStyle/>
        <a:p>
          <a:endParaRPr lang="mn-MN"/>
        </a:p>
      </dgm:t>
    </dgm:pt>
    <dgm:pt modelId="{D9AF301C-DD9D-4C91-90EA-6268BD8B3055}" type="sibTrans" cxnId="{B9806471-B1E4-42A1-A465-00462A4BFAFB}">
      <dgm:prSet/>
      <dgm:spPr/>
      <dgm:t>
        <a:bodyPr/>
        <a:lstStyle/>
        <a:p>
          <a:endParaRPr lang="mn-MN"/>
        </a:p>
      </dgm:t>
    </dgm:pt>
    <dgm:pt modelId="{7923DA3D-FCC7-4436-9536-8960ED8C3420}">
      <dgm:prSet phldrT="[Text]" custT="1"/>
      <dgm:spPr/>
      <dgm:t>
        <a:bodyPr/>
        <a:lstStyle/>
        <a:p>
          <a:r>
            <a:rPr lang="mn-MN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Энэ нөхцөл </a:t>
          </a:r>
          <a:r>
            <a:rPr lang="ko-KR" altLang="en-US" sz="1800" b="1" dirty="0" smtClean="0">
              <a:solidFill>
                <a:srgbClr val="FF0000"/>
              </a:solidFill>
            </a:rPr>
            <a:t>있습니다</a:t>
          </a:r>
          <a:r>
            <a:rPr lang="en-US" altLang="ko-KR" sz="1800" b="1" dirty="0" smtClean="0">
              <a:solidFill>
                <a:srgbClr val="FF0000"/>
              </a:solidFill>
            </a:rPr>
            <a:t>, </a:t>
          </a:r>
          <a:r>
            <a:rPr lang="ko-KR" altLang="en-US" sz="1800" b="1" dirty="0" smtClean="0">
              <a:solidFill>
                <a:srgbClr val="FF0000"/>
              </a:solidFill>
            </a:rPr>
            <a:t>없습니다</a:t>
          </a:r>
          <a:r>
            <a:rPr lang="mn-MN" altLang="ko-KR" sz="1800" b="1" dirty="0" smtClean="0">
              <a:solidFill>
                <a:srgbClr val="FF0000"/>
              </a:solidFill>
            </a:rPr>
            <a:t> </a:t>
          </a:r>
          <a:r>
            <a:rPr lang="mn-MN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үгтэй хамт орж, аливаа зүйлийн байгаа, байхгүй утгыг илэрхийлдэг.</a:t>
          </a:r>
          <a:endParaRPr lang="mn-MN" sz="1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A94B1AE-18FA-49EE-825D-949C85249D33}" type="parTrans" cxnId="{BA444B8C-844E-476E-A517-BB4518952295}">
      <dgm:prSet/>
      <dgm:spPr/>
      <dgm:t>
        <a:bodyPr/>
        <a:lstStyle/>
        <a:p>
          <a:endParaRPr lang="mn-MN"/>
        </a:p>
      </dgm:t>
    </dgm:pt>
    <dgm:pt modelId="{FF980FE2-6308-46E2-8E89-BE108B5B0452}" type="sibTrans" cxnId="{BA444B8C-844E-476E-A517-BB4518952295}">
      <dgm:prSet/>
      <dgm:spPr/>
      <dgm:t>
        <a:bodyPr/>
        <a:lstStyle/>
        <a:p>
          <a:endParaRPr lang="mn-MN"/>
        </a:p>
      </dgm:t>
    </dgm:pt>
    <dgm:pt modelId="{0F90314E-D820-40D1-9D7C-69A0D5259177}">
      <dgm:prSet phldrT="[Text]" custT="1"/>
      <dgm:spPr/>
      <dgm:t>
        <a:bodyPr/>
        <a:lstStyle/>
        <a:p>
          <a:endParaRPr lang="mn-MN" sz="2400" dirty="0"/>
        </a:p>
      </dgm:t>
    </dgm:pt>
    <dgm:pt modelId="{538EAE18-387D-4B98-8AE3-CD274D1DCA64}" type="sibTrans" cxnId="{037BA6F7-69C5-459F-A0DD-9CBD451ED6E6}">
      <dgm:prSet/>
      <dgm:spPr/>
      <dgm:t>
        <a:bodyPr/>
        <a:lstStyle/>
        <a:p>
          <a:endParaRPr lang="mn-MN"/>
        </a:p>
      </dgm:t>
    </dgm:pt>
    <dgm:pt modelId="{1A7D33DF-0CB4-4E4D-BF23-8984A1C28D0E}" type="parTrans" cxnId="{037BA6F7-69C5-459F-A0DD-9CBD451ED6E6}">
      <dgm:prSet/>
      <dgm:spPr/>
      <dgm:t>
        <a:bodyPr/>
        <a:lstStyle/>
        <a:p>
          <a:endParaRPr lang="mn-MN"/>
        </a:p>
      </dgm:t>
    </dgm:pt>
    <dgm:pt modelId="{B98CD967-E950-4277-9740-EDCE28679793}" type="pres">
      <dgm:prSet presAssocID="{1C3F3E33-EBC5-4F4D-B4C4-AC362B7F01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mn-MN"/>
        </a:p>
      </dgm:t>
    </dgm:pt>
    <dgm:pt modelId="{59FC8D66-EA9F-4DC7-9822-43BE5A43C8FB}" type="pres">
      <dgm:prSet presAssocID="{D8863C13-502E-4E2B-8D1B-4BF8A7891A6A}" presName="parentText" presStyleLbl="node1" presStyleIdx="0" presStyleCnt="2" custScaleY="47117" custLinFactY="-100000" custLinFactNeighborY="-124316">
        <dgm:presLayoutVars>
          <dgm:chMax val="0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026EC948-4704-4CD6-AE67-C2B34DA9C7B4}" type="pres">
      <dgm:prSet presAssocID="{D8863C13-502E-4E2B-8D1B-4BF8A7891A6A}" presName="childText" presStyleLbl="revTx" presStyleIdx="0" presStyleCnt="2" custScaleY="36419" custLinFactY="-87100" custLinFactNeighborY="-100000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401849A6-C267-44BD-AE30-B270C38A23FD}" type="pres">
      <dgm:prSet presAssocID="{7C1CA0AA-9532-4C06-9B3C-D3CC54500D25}" presName="parentText" presStyleLbl="node1" presStyleIdx="1" presStyleCnt="2" custScaleY="49626" custLinFactY="-286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494684F1-41CD-4397-BD93-B4455851332D}" type="pres">
      <dgm:prSet presAssocID="{7C1CA0AA-9532-4C06-9B3C-D3CC54500D25}" presName="childText" presStyleLbl="revTx" presStyleIdx="1" presStyleCnt="2" custScaleY="55015" custLinFactY="-17192" custLinFactNeighborY="-100000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</dgm:ptLst>
  <dgm:cxnLst>
    <dgm:cxn modelId="{037BA6F7-69C5-459F-A0DD-9CBD451ED6E6}" srcId="{D8863C13-502E-4E2B-8D1B-4BF8A7891A6A}" destId="{0F90314E-D820-40D1-9D7C-69A0D5259177}" srcOrd="1" destOrd="0" parTransId="{1A7D33DF-0CB4-4E4D-BF23-8984A1C28D0E}" sibTransId="{538EAE18-387D-4B98-8AE3-CD274D1DCA64}"/>
    <dgm:cxn modelId="{748A536B-C305-4413-B700-996CCFB0961C}" type="presOf" srcId="{7504E1E7-BD55-4C1F-8C13-0E74E38E948A}" destId="{026EC948-4704-4CD6-AE67-C2B34DA9C7B4}" srcOrd="0" destOrd="0" presId="urn:microsoft.com/office/officeart/2005/8/layout/vList2"/>
    <dgm:cxn modelId="{426D2543-C1CE-4099-AE02-FBC8F0C929CD}" srcId="{D8863C13-502E-4E2B-8D1B-4BF8A7891A6A}" destId="{7504E1E7-BD55-4C1F-8C13-0E74E38E948A}" srcOrd="0" destOrd="0" parTransId="{DD35B48A-4F38-4B78-9E3A-1E319720A1BF}" sibTransId="{A284E23C-DC21-4A09-8F70-3D0473472533}"/>
    <dgm:cxn modelId="{99197D8F-E4CF-4743-8212-9EDBE3D72F54}" type="presOf" srcId="{7C1CA0AA-9532-4C06-9B3C-D3CC54500D25}" destId="{401849A6-C267-44BD-AE30-B270C38A23FD}" srcOrd="0" destOrd="0" presId="urn:microsoft.com/office/officeart/2005/8/layout/vList2"/>
    <dgm:cxn modelId="{E8D87462-5AFF-4E34-8A30-6C12317A95FE}" type="presOf" srcId="{7923DA3D-FCC7-4436-9536-8960ED8C3420}" destId="{494684F1-41CD-4397-BD93-B4455851332D}" srcOrd="0" destOrd="0" presId="urn:microsoft.com/office/officeart/2005/8/layout/vList2"/>
    <dgm:cxn modelId="{B9806471-B1E4-42A1-A465-00462A4BFAFB}" srcId="{1C3F3E33-EBC5-4F4D-B4C4-AC362B7F015B}" destId="{7C1CA0AA-9532-4C06-9B3C-D3CC54500D25}" srcOrd="1" destOrd="0" parTransId="{9300EF99-716C-4661-BAB3-66EDCFE5E82F}" sibTransId="{D9AF301C-DD9D-4C91-90EA-6268BD8B3055}"/>
    <dgm:cxn modelId="{D430F74C-B92E-486C-AF9A-C44BE2A70C97}" type="presOf" srcId="{1C3F3E33-EBC5-4F4D-B4C4-AC362B7F015B}" destId="{B98CD967-E950-4277-9740-EDCE28679793}" srcOrd="0" destOrd="0" presId="urn:microsoft.com/office/officeart/2005/8/layout/vList2"/>
    <dgm:cxn modelId="{517830A2-15DF-49ED-B28E-B00B232A13CF}" type="presOf" srcId="{D8863C13-502E-4E2B-8D1B-4BF8A7891A6A}" destId="{59FC8D66-EA9F-4DC7-9822-43BE5A43C8FB}" srcOrd="0" destOrd="0" presId="urn:microsoft.com/office/officeart/2005/8/layout/vList2"/>
    <dgm:cxn modelId="{6BEEAF1A-0B14-4FC8-BBE1-EF7ED3BF39FF}" srcId="{1C3F3E33-EBC5-4F4D-B4C4-AC362B7F015B}" destId="{D8863C13-502E-4E2B-8D1B-4BF8A7891A6A}" srcOrd="0" destOrd="0" parTransId="{1FB1090D-9DAB-4B1B-8878-94099B8BD2F3}" sibTransId="{A0307BDA-689B-4C7F-BF4B-C731D378B57E}"/>
    <dgm:cxn modelId="{BA444B8C-844E-476E-A517-BB4518952295}" srcId="{7C1CA0AA-9532-4C06-9B3C-D3CC54500D25}" destId="{7923DA3D-FCC7-4436-9536-8960ED8C3420}" srcOrd="0" destOrd="0" parTransId="{AA94B1AE-18FA-49EE-825D-949C85249D33}" sibTransId="{FF980FE2-6308-46E2-8E89-BE108B5B0452}"/>
    <dgm:cxn modelId="{C00F8959-79D1-4A33-A283-224DC6AE9553}" type="presOf" srcId="{0F90314E-D820-40D1-9D7C-69A0D5259177}" destId="{026EC948-4704-4CD6-AE67-C2B34DA9C7B4}" srcOrd="0" destOrd="1" presId="urn:microsoft.com/office/officeart/2005/8/layout/vList2"/>
    <dgm:cxn modelId="{3682D04B-AD95-4B86-B1BF-853FCCA1AA68}" type="presParOf" srcId="{B98CD967-E950-4277-9740-EDCE28679793}" destId="{59FC8D66-EA9F-4DC7-9822-43BE5A43C8FB}" srcOrd="0" destOrd="0" presId="urn:microsoft.com/office/officeart/2005/8/layout/vList2"/>
    <dgm:cxn modelId="{7AB71489-6B82-46A3-9FC0-E8320C17DC80}" type="presParOf" srcId="{B98CD967-E950-4277-9740-EDCE28679793}" destId="{026EC948-4704-4CD6-AE67-C2B34DA9C7B4}" srcOrd="1" destOrd="0" presId="urn:microsoft.com/office/officeart/2005/8/layout/vList2"/>
    <dgm:cxn modelId="{EC77970D-9285-48C5-91A3-113E3D48FA04}" type="presParOf" srcId="{B98CD967-E950-4277-9740-EDCE28679793}" destId="{401849A6-C267-44BD-AE30-B270C38A23FD}" srcOrd="2" destOrd="0" presId="urn:microsoft.com/office/officeart/2005/8/layout/vList2"/>
    <dgm:cxn modelId="{D4090F53-4C6A-4BDC-8989-7C4BF639E36A}" type="presParOf" srcId="{B98CD967-E950-4277-9740-EDCE28679793}" destId="{494684F1-41CD-4397-BD93-B4455851332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3F3E33-EBC5-4F4D-B4C4-AC362B7F015B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mn-MN"/>
        </a:p>
      </dgm:t>
    </dgm:pt>
    <dgm:pt modelId="{D8863C13-502E-4E2B-8D1B-4BF8A7891A6A}">
      <dgm:prSet phldrT="[Text]" custT="1"/>
      <dgm:spPr/>
      <dgm:t>
        <a:bodyPr/>
        <a:lstStyle/>
        <a:p>
          <a:r>
            <a:rPr lang="mn-MN" altLang="ko-KR" sz="2400" b="1" dirty="0" smtClean="0">
              <a:solidFill>
                <a:schemeClr val="accent2">
                  <a:lumMod val="75000"/>
                </a:schemeClr>
              </a:solidFill>
            </a:rPr>
            <a:t>- </a:t>
          </a:r>
          <a:r>
            <a:rPr lang="ko-KR" altLang="en-US" sz="2400" b="1" dirty="0" smtClean="0">
              <a:solidFill>
                <a:schemeClr val="accent2">
                  <a:lumMod val="75000"/>
                </a:schemeClr>
              </a:solidFill>
            </a:rPr>
            <a:t>ㅂ</a:t>
          </a:r>
          <a:r>
            <a:rPr lang="en-US" altLang="ko-KR" sz="2400" b="1" dirty="0" smtClean="0">
              <a:solidFill>
                <a:schemeClr val="accent2">
                  <a:lumMod val="75000"/>
                </a:schemeClr>
              </a:solidFill>
            </a:rPr>
            <a:t>/</a:t>
          </a:r>
          <a:r>
            <a:rPr lang="ko-KR" altLang="en-US" sz="2400" b="1" dirty="0" smtClean="0">
              <a:solidFill>
                <a:schemeClr val="accent2">
                  <a:lumMod val="75000"/>
                </a:schemeClr>
              </a:solidFill>
            </a:rPr>
            <a:t>습니다 </a:t>
          </a:r>
          <a:r>
            <a:rPr lang="mn-MN" altLang="ko-KR" sz="2400" b="1" dirty="0" smtClean="0">
              <a:solidFill>
                <a:schemeClr val="accent2">
                  <a:lumMod val="75000"/>
                </a:schemeClr>
              </a:solidFill>
            </a:rPr>
            <a:t>– “-ж байна, даг”</a:t>
          </a:r>
          <a:endParaRPr lang="mn-MN" sz="2400" b="1" dirty="0">
            <a:solidFill>
              <a:schemeClr val="accent2">
                <a:lumMod val="75000"/>
              </a:schemeClr>
            </a:solidFill>
          </a:endParaRPr>
        </a:p>
      </dgm:t>
    </dgm:pt>
    <dgm:pt modelId="{1FB1090D-9DAB-4B1B-8878-94099B8BD2F3}" type="parTrans" cxnId="{6BEEAF1A-0B14-4FC8-BBE1-EF7ED3BF39FF}">
      <dgm:prSet/>
      <dgm:spPr/>
      <dgm:t>
        <a:bodyPr/>
        <a:lstStyle/>
        <a:p>
          <a:endParaRPr lang="mn-MN"/>
        </a:p>
      </dgm:t>
    </dgm:pt>
    <dgm:pt modelId="{A0307BDA-689B-4C7F-BF4B-C731D378B57E}" type="sibTrans" cxnId="{6BEEAF1A-0B14-4FC8-BBE1-EF7ED3BF39FF}">
      <dgm:prSet/>
      <dgm:spPr/>
      <dgm:t>
        <a:bodyPr/>
        <a:lstStyle/>
        <a:p>
          <a:endParaRPr lang="mn-MN"/>
        </a:p>
      </dgm:t>
    </dgm:pt>
    <dgm:pt modelId="{7504E1E7-BD55-4C1F-8C13-0E74E38E948A}">
      <dgm:prSet phldrT="[Text]" custT="1"/>
      <dgm:spPr/>
      <dgm:t>
        <a:bodyPr/>
        <a:lstStyle/>
        <a:p>
          <a:r>
            <a:rPr lang="mn-MN" altLang="ko-KR" sz="2400" b="1" dirty="0" smtClean="0">
              <a:solidFill>
                <a:srgbClr val="FF0000"/>
              </a:solidFill>
            </a:rPr>
            <a:t>Эгшиг + </a:t>
          </a:r>
          <a:r>
            <a:rPr lang="ko-KR" altLang="en-US" sz="2400" b="1" dirty="0" smtClean="0">
              <a:solidFill>
                <a:srgbClr val="FF0000"/>
              </a:solidFill>
            </a:rPr>
            <a:t>ㅂ 니다       </a:t>
          </a:r>
          <a:r>
            <a:rPr lang="mn-MN" altLang="ko-KR" sz="2400" b="1" dirty="0" smtClean="0">
              <a:solidFill>
                <a:srgbClr val="FF0000"/>
              </a:solidFill>
            </a:rPr>
            <a:t> </a:t>
          </a:r>
          <a:r>
            <a:rPr lang="ko-KR" altLang="en-US" sz="2400" b="1" dirty="0" smtClean="0">
              <a:solidFill>
                <a:srgbClr val="FF0000"/>
              </a:solidFill>
            </a:rPr>
            <a:t>            </a:t>
          </a:r>
          <a:r>
            <a:rPr lang="en-US" altLang="ko-KR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•</a:t>
          </a:r>
          <a:r>
            <a:rPr lang="ko-KR" altLang="en-US" sz="2400" b="1" dirty="0" smtClean="0">
              <a:solidFill>
                <a:srgbClr val="FF0000"/>
              </a:solidFill>
            </a:rPr>
            <a:t> </a:t>
          </a:r>
          <a:r>
            <a:rPr lang="mn-MN" altLang="ko-KR" sz="2400" b="1" dirty="0" smtClean="0">
              <a:solidFill>
                <a:srgbClr val="FF0000"/>
              </a:solidFill>
            </a:rPr>
            <a:t>Гийгүүлэгч + </a:t>
          </a:r>
          <a:r>
            <a:rPr lang="ko-KR" altLang="en-US" sz="2400" b="1" dirty="0" smtClean="0">
              <a:solidFill>
                <a:srgbClr val="FF0000"/>
              </a:solidFill>
            </a:rPr>
            <a:t>습니다</a:t>
          </a:r>
          <a:endParaRPr lang="mn-MN" sz="2400" dirty="0"/>
        </a:p>
      </dgm:t>
    </dgm:pt>
    <dgm:pt modelId="{DD35B48A-4F38-4B78-9E3A-1E319720A1BF}" type="parTrans" cxnId="{426D2543-C1CE-4099-AE02-FBC8F0C929CD}">
      <dgm:prSet/>
      <dgm:spPr/>
      <dgm:t>
        <a:bodyPr/>
        <a:lstStyle/>
        <a:p>
          <a:endParaRPr lang="mn-MN"/>
        </a:p>
      </dgm:t>
    </dgm:pt>
    <dgm:pt modelId="{A284E23C-DC21-4A09-8F70-3D0473472533}" type="sibTrans" cxnId="{426D2543-C1CE-4099-AE02-FBC8F0C929CD}">
      <dgm:prSet/>
      <dgm:spPr/>
      <dgm:t>
        <a:bodyPr/>
        <a:lstStyle/>
        <a:p>
          <a:endParaRPr lang="mn-MN"/>
        </a:p>
      </dgm:t>
    </dgm:pt>
    <dgm:pt modelId="{7C1CA0AA-9532-4C06-9B3C-D3CC54500D25}">
      <dgm:prSet phldrT="[Text]" custT="1"/>
      <dgm:spPr/>
      <dgm:t>
        <a:bodyPr/>
        <a:lstStyle/>
        <a:p>
          <a:r>
            <a:rPr lang="en-US" altLang="ko-KR" sz="2400" b="1" dirty="0" smtClean="0">
              <a:solidFill>
                <a:schemeClr val="accent2">
                  <a:lumMod val="75000"/>
                </a:schemeClr>
              </a:solidFill>
            </a:rPr>
            <a:t>- </a:t>
          </a:r>
          <a:r>
            <a:rPr lang="ko-KR" altLang="en-US" sz="2400" b="1" dirty="0" smtClean="0">
              <a:solidFill>
                <a:schemeClr val="accent2">
                  <a:lumMod val="75000"/>
                </a:schemeClr>
              </a:solidFill>
            </a:rPr>
            <a:t>ㅂ</a:t>
          </a:r>
          <a:r>
            <a:rPr lang="en-US" altLang="ko-KR" sz="2400" b="1" dirty="0" smtClean="0">
              <a:solidFill>
                <a:schemeClr val="accent2">
                  <a:lumMod val="75000"/>
                </a:schemeClr>
              </a:solidFill>
            </a:rPr>
            <a:t>/</a:t>
          </a:r>
          <a:r>
            <a:rPr lang="ko-KR" altLang="en-US" sz="2400" b="1" dirty="0" smtClean="0">
              <a:solidFill>
                <a:schemeClr val="accent2">
                  <a:lumMod val="75000"/>
                </a:schemeClr>
              </a:solidFill>
            </a:rPr>
            <a:t>습니까 </a:t>
          </a:r>
          <a:r>
            <a:rPr lang="mn-MN" altLang="ko-KR" sz="2400" b="1" dirty="0" smtClean="0">
              <a:solidFill>
                <a:schemeClr val="accent2">
                  <a:lumMod val="75000"/>
                </a:schemeClr>
              </a:solidFill>
            </a:rPr>
            <a:t>– “-ж, ч байна уу? –даг уу?”</a:t>
          </a:r>
          <a:endParaRPr lang="mn-MN" sz="2400" b="1" dirty="0">
            <a:solidFill>
              <a:schemeClr val="accent2">
                <a:lumMod val="75000"/>
              </a:schemeClr>
            </a:solidFill>
          </a:endParaRPr>
        </a:p>
      </dgm:t>
    </dgm:pt>
    <dgm:pt modelId="{9300EF99-716C-4661-BAB3-66EDCFE5E82F}" type="parTrans" cxnId="{B9806471-B1E4-42A1-A465-00462A4BFAFB}">
      <dgm:prSet/>
      <dgm:spPr/>
      <dgm:t>
        <a:bodyPr/>
        <a:lstStyle/>
        <a:p>
          <a:endParaRPr lang="mn-MN"/>
        </a:p>
      </dgm:t>
    </dgm:pt>
    <dgm:pt modelId="{D9AF301C-DD9D-4C91-90EA-6268BD8B3055}" type="sibTrans" cxnId="{B9806471-B1E4-42A1-A465-00462A4BFAFB}">
      <dgm:prSet/>
      <dgm:spPr/>
      <dgm:t>
        <a:bodyPr/>
        <a:lstStyle/>
        <a:p>
          <a:endParaRPr lang="mn-MN"/>
        </a:p>
      </dgm:t>
    </dgm:pt>
    <dgm:pt modelId="{7923DA3D-FCC7-4436-9536-8960ED8C3420}">
      <dgm:prSet phldrT="[Text]" custT="1"/>
      <dgm:spPr/>
      <dgm:t>
        <a:bodyPr/>
        <a:lstStyle/>
        <a:p>
          <a:r>
            <a:rPr lang="mn-MN" altLang="ko-KR" sz="2400" b="1" dirty="0" smtClean="0">
              <a:solidFill>
                <a:srgbClr val="FF0000"/>
              </a:solidFill>
            </a:rPr>
            <a:t>Эгшиг + </a:t>
          </a:r>
          <a:r>
            <a:rPr lang="ko-KR" altLang="en-US" sz="2400" b="1" dirty="0" smtClean="0">
              <a:solidFill>
                <a:srgbClr val="FF0000"/>
              </a:solidFill>
            </a:rPr>
            <a:t>ㅂ 니까</a:t>
          </a:r>
          <a:r>
            <a:rPr lang="en-US" altLang="ko-KR" sz="2400" b="1" dirty="0" smtClean="0">
              <a:solidFill>
                <a:srgbClr val="FF0000"/>
              </a:solidFill>
            </a:rPr>
            <a:t>?                </a:t>
          </a:r>
          <a:r>
            <a:rPr lang="en-US" altLang="ko-KR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• </a:t>
          </a:r>
          <a:r>
            <a:rPr lang="mn-MN" altLang="ko-KR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Гийгүүлэгч </a:t>
          </a:r>
          <a:r>
            <a:rPr lang="ko-KR" alt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습니까</a:t>
          </a:r>
          <a:r>
            <a:rPr lang="en-US" altLang="ko-KR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?</a:t>
          </a:r>
          <a:r>
            <a:rPr lang="mn-MN" altLang="ko-KR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mn-M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94B1AE-18FA-49EE-825D-949C85249D33}" type="parTrans" cxnId="{BA444B8C-844E-476E-A517-BB4518952295}">
      <dgm:prSet/>
      <dgm:spPr/>
      <dgm:t>
        <a:bodyPr/>
        <a:lstStyle/>
        <a:p>
          <a:endParaRPr lang="mn-MN"/>
        </a:p>
      </dgm:t>
    </dgm:pt>
    <dgm:pt modelId="{FF980FE2-6308-46E2-8E89-BE108B5B0452}" type="sibTrans" cxnId="{BA444B8C-844E-476E-A517-BB4518952295}">
      <dgm:prSet/>
      <dgm:spPr/>
      <dgm:t>
        <a:bodyPr/>
        <a:lstStyle/>
        <a:p>
          <a:endParaRPr lang="mn-MN"/>
        </a:p>
      </dgm:t>
    </dgm:pt>
    <dgm:pt modelId="{B98CD967-E950-4277-9740-EDCE28679793}" type="pres">
      <dgm:prSet presAssocID="{1C3F3E33-EBC5-4F4D-B4C4-AC362B7F01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mn-MN"/>
        </a:p>
      </dgm:t>
    </dgm:pt>
    <dgm:pt modelId="{59FC8D66-EA9F-4DC7-9822-43BE5A43C8FB}" type="pres">
      <dgm:prSet presAssocID="{D8863C13-502E-4E2B-8D1B-4BF8A7891A6A}" presName="parentText" presStyleLbl="node1" presStyleIdx="0" presStyleCnt="2" custScaleY="76906" custLinFactY="-100000" custLinFactNeighborY="-162163">
        <dgm:presLayoutVars>
          <dgm:chMax val="0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026EC948-4704-4CD6-AE67-C2B34DA9C7B4}" type="pres">
      <dgm:prSet presAssocID="{D8863C13-502E-4E2B-8D1B-4BF8A7891A6A}" presName="childText" presStyleLbl="revTx" presStyleIdx="0" presStyleCnt="2" custScaleY="41370" custLinFactY="-100000" custLinFactNeighborX="-173" custLinFactNeighborY="-132938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401849A6-C267-44BD-AE30-B270C38A23FD}" type="pres">
      <dgm:prSet presAssocID="{7C1CA0AA-9532-4C06-9B3C-D3CC54500D25}" presName="parentText" presStyleLbl="node1" presStyleIdx="1" presStyleCnt="2" custScaleY="74813" custLinFactNeighborY="-37981">
        <dgm:presLayoutVars>
          <dgm:chMax val="0"/>
          <dgm:bulletEnabled val="1"/>
        </dgm:presLayoutVars>
      </dgm:prSet>
      <dgm:spPr/>
      <dgm:t>
        <a:bodyPr/>
        <a:lstStyle/>
        <a:p>
          <a:endParaRPr lang="mn-MN"/>
        </a:p>
      </dgm:t>
    </dgm:pt>
    <dgm:pt modelId="{494684F1-41CD-4397-BD93-B4455851332D}" type="pres">
      <dgm:prSet presAssocID="{7C1CA0AA-9532-4C06-9B3C-D3CC54500D25}" presName="childText" presStyleLbl="revTx" presStyleIdx="1" presStyleCnt="2" custScaleY="43916" custLinFactNeighborY="-32819">
        <dgm:presLayoutVars>
          <dgm:bulletEnabled val="1"/>
        </dgm:presLayoutVars>
      </dgm:prSet>
      <dgm:spPr/>
      <dgm:t>
        <a:bodyPr/>
        <a:lstStyle/>
        <a:p>
          <a:endParaRPr lang="mn-MN"/>
        </a:p>
      </dgm:t>
    </dgm:pt>
  </dgm:ptLst>
  <dgm:cxnLst>
    <dgm:cxn modelId="{B9806471-B1E4-42A1-A465-00462A4BFAFB}" srcId="{1C3F3E33-EBC5-4F4D-B4C4-AC362B7F015B}" destId="{7C1CA0AA-9532-4C06-9B3C-D3CC54500D25}" srcOrd="1" destOrd="0" parTransId="{9300EF99-716C-4661-BAB3-66EDCFE5E82F}" sibTransId="{D9AF301C-DD9D-4C91-90EA-6268BD8B3055}"/>
    <dgm:cxn modelId="{E300CD45-B24D-4683-9FDC-A42CFCC23A4E}" type="presOf" srcId="{7504E1E7-BD55-4C1F-8C13-0E74E38E948A}" destId="{026EC948-4704-4CD6-AE67-C2B34DA9C7B4}" srcOrd="0" destOrd="0" presId="urn:microsoft.com/office/officeart/2005/8/layout/vList2"/>
    <dgm:cxn modelId="{768F9356-2246-45A3-A44C-0E2150A94331}" type="presOf" srcId="{7923DA3D-FCC7-4436-9536-8960ED8C3420}" destId="{494684F1-41CD-4397-BD93-B4455851332D}" srcOrd="0" destOrd="0" presId="urn:microsoft.com/office/officeart/2005/8/layout/vList2"/>
    <dgm:cxn modelId="{05935F2A-7A12-4A31-AC58-73464BCAD806}" type="presOf" srcId="{1C3F3E33-EBC5-4F4D-B4C4-AC362B7F015B}" destId="{B98CD967-E950-4277-9740-EDCE28679793}" srcOrd="0" destOrd="0" presId="urn:microsoft.com/office/officeart/2005/8/layout/vList2"/>
    <dgm:cxn modelId="{6BEEAF1A-0B14-4FC8-BBE1-EF7ED3BF39FF}" srcId="{1C3F3E33-EBC5-4F4D-B4C4-AC362B7F015B}" destId="{D8863C13-502E-4E2B-8D1B-4BF8A7891A6A}" srcOrd="0" destOrd="0" parTransId="{1FB1090D-9DAB-4B1B-8878-94099B8BD2F3}" sibTransId="{A0307BDA-689B-4C7F-BF4B-C731D378B57E}"/>
    <dgm:cxn modelId="{BA444B8C-844E-476E-A517-BB4518952295}" srcId="{7C1CA0AA-9532-4C06-9B3C-D3CC54500D25}" destId="{7923DA3D-FCC7-4436-9536-8960ED8C3420}" srcOrd="0" destOrd="0" parTransId="{AA94B1AE-18FA-49EE-825D-949C85249D33}" sibTransId="{FF980FE2-6308-46E2-8E89-BE108B5B0452}"/>
    <dgm:cxn modelId="{426D2543-C1CE-4099-AE02-FBC8F0C929CD}" srcId="{D8863C13-502E-4E2B-8D1B-4BF8A7891A6A}" destId="{7504E1E7-BD55-4C1F-8C13-0E74E38E948A}" srcOrd="0" destOrd="0" parTransId="{DD35B48A-4F38-4B78-9E3A-1E319720A1BF}" sibTransId="{A284E23C-DC21-4A09-8F70-3D0473472533}"/>
    <dgm:cxn modelId="{F738E8B3-2C4D-4D80-A299-B4089AA6C480}" type="presOf" srcId="{7C1CA0AA-9532-4C06-9B3C-D3CC54500D25}" destId="{401849A6-C267-44BD-AE30-B270C38A23FD}" srcOrd="0" destOrd="0" presId="urn:microsoft.com/office/officeart/2005/8/layout/vList2"/>
    <dgm:cxn modelId="{1F979E13-F99A-4C0A-83C9-FDACF65C7057}" type="presOf" srcId="{D8863C13-502E-4E2B-8D1B-4BF8A7891A6A}" destId="{59FC8D66-EA9F-4DC7-9822-43BE5A43C8FB}" srcOrd="0" destOrd="0" presId="urn:microsoft.com/office/officeart/2005/8/layout/vList2"/>
    <dgm:cxn modelId="{F2F73B82-3C72-43FE-A8F3-BB3A46E7F4D5}" type="presParOf" srcId="{B98CD967-E950-4277-9740-EDCE28679793}" destId="{59FC8D66-EA9F-4DC7-9822-43BE5A43C8FB}" srcOrd="0" destOrd="0" presId="urn:microsoft.com/office/officeart/2005/8/layout/vList2"/>
    <dgm:cxn modelId="{22FDEDC7-BB5E-406B-9ABF-53F279C940DE}" type="presParOf" srcId="{B98CD967-E950-4277-9740-EDCE28679793}" destId="{026EC948-4704-4CD6-AE67-C2B34DA9C7B4}" srcOrd="1" destOrd="0" presId="urn:microsoft.com/office/officeart/2005/8/layout/vList2"/>
    <dgm:cxn modelId="{18604399-9F41-462F-879C-7BC73C000F0E}" type="presParOf" srcId="{B98CD967-E950-4277-9740-EDCE28679793}" destId="{401849A6-C267-44BD-AE30-B270C38A23FD}" srcOrd="2" destOrd="0" presId="urn:microsoft.com/office/officeart/2005/8/layout/vList2"/>
    <dgm:cxn modelId="{9E469AA7-C347-4815-91A2-AE502E9FF1DC}" type="presParOf" srcId="{B98CD967-E950-4277-9740-EDCE28679793}" destId="{494684F1-41CD-4397-BD93-B4455851332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C6BC5-97CD-4801-A0E2-47E958DCE54E}">
      <dsp:nvSpPr>
        <dsp:cNvPr id="0" name=""/>
        <dsp:cNvSpPr/>
      </dsp:nvSpPr>
      <dsp:spPr>
        <a:xfrm>
          <a:off x="0" y="7518798"/>
          <a:ext cx="6858000" cy="16252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Өгүүлэгдэхүүн + нэрлэхийн тийн ялгал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아버지 </a:t>
          </a:r>
          <a:r>
            <a:rPr lang="en-US" altLang="ko-KR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가</a:t>
          </a:r>
          <a:r>
            <a:rPr lang="en-US" altLang="ko-KR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 </a:t>
          </a:r>
          <a:r>
            <a:rPr lang="ko-KR" alt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꽃 </a:t>
          </a:r>
          <a:r>
            <a:rPr lang="en-US" altLang="ko-KR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이</a:t>
          </a:r>
          <a:endParaRPr lang="mn-M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518798"/>
        <a:ext cx="6858000" cy="877609"/>
      </dsp:txXfrm>
    </dsp:sp>
    <dsp:sp modelId="{EEF6BD9D-0843-4E98-AA14-CF43E343E511}">
      <dsp:nvSpPr>
        <dsp:cNvPr id="0" name=""/>
        <dsp:cNvSpPr/>
      </dsp:nvSpPr>
      <dsp:spPr>
        <a:xfrm>
          <a:off x="0" y="8396408"/>
          <a:ext cx="6858000" cy="7475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Тусагдахуун + заахын тийн ялгал</a:t>
          </a:r>
          <a:endParaRPr lang="en-US" sz="2800" b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빵 </a:t>
          </a:r>
          <a:r>
            <a:rPr lang="en-US" altLang="ko-KR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을</a:t>
          </a:r>
          <a:r>
            <a:rPr lang="en-US" altLang="ko-KR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ko-KR" alt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우유 </a:t>
          </a:r>
          <a:r>
            <a:rPr lang="en-US" altLang="ko-KR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를</a:t>
          </a:r>
          <a:endParaRPr lang="mn-M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396408"/>
        <a:ext cx="6858000" cy="747593"/>
      </dsp:txXfrm>
    </dsp:sp>
    <dsp:sp modelId="{272F6DD1-BE6D-4A59-8ACF-45B005AA87E0}">
      <dsp:nvSpPr>
        <dsp:cNvPr id="0" name=""/>
        <dsp:cNvSpPr/>
      </dsp:nvSpPr>
      <dsp:spPr>
        <a:xfrm rot="10800000">
          <a:off x="0" y="5524670"/>
          <a:ext cx="6858000" cy="203674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altLang="ko-KR" sz="2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Өгүүлэгдэхүүн + тусагдахуун </a:t>
          </a:r>
          <a:r>
            <a:rPr lang="en-US" altLang="ko-KR" sz="2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</a:t>
          </a:r>
          <a:r>
            <a:rPr lang="mn-MN" altLang="ko-KR" sz="2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өгүүлэхүүн</a:t>
          </a:r>
          <a:endParaRPr lang="mn-MN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5524670"/>
        <a:ext cx="6858000" cy="714897"/>
      </dsp:txXfrm>
    </dsp:sp>
    <dsp:sp modelId="{DDEFBCB0-C7EB-4C37-9F37-360A4A2A220C}">
      <dsp:nvSpPr>
        <dsp:cNvPr id="0" name=""/>
        <dsp:cNvSpPr/>
      </dsp:nvSpPr>
      <dsp:spPr>
        <a:xfrm>
          <a:off x="0" y="6148686"/>
          <a:ext cx="3429000" cy="747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동생이  밥을 먹습니다</a:t>
          </a:r>
          <a:r>
            <a:rPr lang="en-US" altLang="ko-KR" sz="2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mn-M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148686"/>
        <a:ext cx="3429000" cy="747369"/>
      </dsp:txXfrm>
    </dsp:sp>
    <dsp:sp modelId="{615D7F53-126D-4003-989B-65C186248CCD}">
      <dsp:nvSpPr>
        <dsp:cNvPr id="0" name=""/>
        <dsp:cNvSpPr/>
      </dsp:nvSpPr>
      <dsp:spPr>
        <a:xfrm>
          <a:off x="3429000" y="6148686"/>
          <a:ext cx="3429000" cy="747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altLang="ko-KR" sz="2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Дүү хоол идэж байна.</a:t>
          </a:r>
          <a:endParaRPr lang="mn-M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9000" y="6148686"/>
        <a:ext cx="3429000" cy="747369"/>
      </dsp:txXfrm>
    </dsp:sp>
    <dsp:sp modelId="{5E5E8126-A5F4-481A-92A8-55945D49F793}">
      <dsp:nvSpPr>
        <dsp:cNvPr id="0" name=""/>
        <dsp:cNvSpPr/>
      </dsp:nvSpPr>
      <dsp:spPr>
        <a:xfrm rot="10800000">
          <a:off x="0" y="3484684"/>
          <a:ext cx="6858000" cy="207318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altLang="ko-KR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Өгүүлэгдэхүүн + өгүүлэхүүн</a:t>
          </a:r>
          <a:endParaRPr lang="mn-M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3484684"/>
        <a:ext cx="6858000" cy="727688"/>
      </dsp:txXfrm>
    </dsp:sp>
    <dsp:sp modelId="{86441157-E5BC-45F3-B409-E101AAF3F887}">
      <dsp:nvSpPr>
        <dsp:cNvPr id="0" name=""/>
        <dsp:cNvSpPr/>
      </dsp:nvSpPr>
      <dsp:spPr>
        <a:xfrm>
          <a:off x="0" y="4118099"/>
          <a:ext cx="3429000" cy="747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아버지가 </a:t>
          </a:r>
          <a:r>
            <a:rPr lang="mn-MN" altLang="ko-KR" sz="2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</a:t>
          </a:r>
          <a:r>
            <a:rPr lang="ko-KR" altLang="en-US" sz="2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갑니다</a:t>
          </a:r>
          <a:r>
            <a:rPr lang="en-US" altLang="ko-KR" sz="22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mn-M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18099"/>
        <a:ext cx="3429000" cy="747369"/>
      </dsp:txXfrm>
    </dsp:sp>
    <dsp:sp modelId="{D535D4E4-9F71-4CCF-908D-0C088F2F5355}">
      <dsp:nvSpPr>
        <dsp:cNvPr id="0" name=""/>
        <dsp:cNvSpPr/>
      </dsp:nvSpPr>
      <dsp:spPr>
        <a:xfrm>
          <a:off x="3429000" y="4118099"/>
          <a:ext cx="3429000" cy="747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altLang="ko-KR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Аав явж байна.</a:t>
          </a:r>
          <a:endParaRPr lang="mn-M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9000" y="4118099"/>
        <a:ext cx="3429000" cy="747369"/>
      </dsp:txXfrm>
    </dsp:sp>
    <dsp:sp modelId="{6393D2EC-499C-420B-8760-DFBD0B1B1A0B}">
      <dsp:nvSpPr>
        <dsp:cNvPr id="0" name=""/>
        <dsp:cNvSpPr/>
      </dsp:nvSpPr>
      <dsp:spPr>
        <a:xfrm rot="10800000">
          <a:off x="0" y="1834030"/>
          <a:ext cx="6858000" cy="164428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“Эзэн бие + үйл үг”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“Эзэн бие +  тусагдахуун + үйл үг” </a:t>
          </a:r>
          <a:endParaRPr lang="mn-M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834030"/>
        <a:ext cx="6858000" cy="1068408"/>
      </dsp:txXfrm>
    </dsp:sp>
    <dsp:sp modelId="{5090B95A-F5BF-4E4A-A643-4A1CFFD86E99}">
      <dsp:nvSpPr>
        <dsp:cNvPr id="0" name=""/>
        <dsp:cNvSpPr/>
      </dsp:nvSpPr>
      <dsp:spPr>
        <a:xfrm rot="10800000">
          <a:off x="0" y="3683"/>
          <a:ext cx="6858000" cy="185472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sz="4000" b="1" kern="1200" dirty="0" smtClean="0">
              <a:effectLst>
                <a:outerShdw blurRad="38100" dist="38100" dir="2700000" algn="tl">
                  <a:srgbClr val="0000FF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Өгүүлбэрийн бүтэц</a:t>
          </a:r>
          <a:endParaRPr lang="mn-MN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3683"/>
        <a:ext cx="6858000" cy="12051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C8D66-EA9F-4DC7-9822-43BE5A43C8FB}">
      <dsp:nvSpPr>
        <dsp:cNvPr id="0" name=""/>
        <dsp:cNvSpPr/>
      </dsp:nvSpPr>
      <dsp:spPr>
        <a:xfrm>
          <a:off x="0" y="0"/>
          <a:ext cx="6858000" cy="9213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altLang="ko-KR" sz="2400" b="1" kern="1200" dirty="0" smtClean="0">
              <a:solidFill>
                <a:schemeClr val="accent2">
                  <a:lumMod val="75000"/>
                </a:schemeClr>
              </a:solidFill>
            </a:rPr>
            <a:t>- </a:t>
          </a:r>
          <a:r>
            <a:rPr lang="ko-KR" altLang="en-US" sz="2400" b="1" kern="1200" dirty="0" smtClean="0">
              <a:solidFill>
                <a:schemeClr val="accent2">
                  <a:lumMod val="75000"/>
                </a:schemeClr>
              </a:solidFill>
            </a:rPr>
            <a:t>을</a:t>
          </a:r>
          <a:r>
            <a:rPr lang="en-US" altLang="ko-KR" sz="2400" b="1" kern="1200" dirty="0" smtClean="0">
              <a:solidFill>
                <a:schemeClr val="accent2">
                  <a:lumMod val="75000"/>
                </a:schemeClr>
              </a:solidFill>
            </a:rPr>
            <a:t>/</a:t>
          </a:r>
          <a:r>
            <a:rPr lang="ko-KR" altLang="en-US" sz="2400" b="1" kern="1200" dirty="0" smtClean="0">
              <a:solidFill>
                <a:schemeClr val="accent2">
                  <a:lumMod val="75000"/>
                </a:schemeClr>
              </a:solidFill>
            </a:rPr>
            <a:t>를</a:t>
          </a:r>
          <a:r>
            <a:rPr lang="mn-MN" altLang="ko-KR" sz="2400" b="1" kern="1200" dirty="0" smtClean="0">
              <a:solidFill>
                <a:schemeClr val="accent2">
                  <a:lumMod val="75000"/>
                </a:schemeClr>
              </a:solidFill>
            </a:rPr>
            <a:t>– Заахын тийн ялгалын нөхцөл</a:t>
          </a:r>
          <a:r>
            <a:rPr lang="en-US" altLang="ko-KR" sz="2400" b="1" kern="1200" dirty="0" smtClean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en-US" altLang="ko-KR" sz="2000" b="1" kern="1200" dirty="0" smtClean="0">
              <a:solidFill>
                <a:schemeClr val="accent2">
                  <a:lumMod val="75000"/>
                </a:schemeClr>
              </a:solidFill>
            </a:rPr>
            <a:t>/</a:t>
          </a:r>
          <a:r>
            <a:rPr lang="mn-MN" altLang="ko-KR" sz="2000" b="1" kern="1200" dirty="0" smtClean="0">
              <a:solidFill>
                <a:schemeClr val="accent2">
                  <a:lumMod val="75000"/>
                </a:schemeClr>
              </a:solidFill>
            </a:rPr>
            <a:t>-ийг, -ыг, г</a:t>
          </a:r>
          <a:r>
            <a:rPr lang="en-US" altLang="ko-KR" sz="2000" b="1" kern="1200" dirty="0" smtClean="0">
              <a:solidFill>
                <a:schemeClr val="accent2">
                  <a:lumMod val="75000"/>
                </a:schemeClr>
              </a:solidFill>
            </a:rPr>
            <a:t>/</a:t>
          </a:r>
          <a:endParaRPr lang="mn-MN" sz="18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4979" y="44979"/>
        <a:ext cx="6768042" cy="831437"/>
      </dsp:txXfrm>
    </dsp:sp>
    <dsp:sp modelId="{026EC948-4704-4CD6-AE67-C2B34DA9C7B4}">
      <dsp:nvSpPr>
        <dsp:cNvPr id="0" name=""/>
        <dsp:cNvSpPr/>
      </dsp:nvSpPr>
      <dsp:spPr>
        <a:xfrm>
          <a:off x="0" y="927613"/>
          <a:ext cx="6858000" cy="438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mn-MN" altLang="ko-KR" sz="2400" b="1" kern="1200" dirty="0" smtClean="0">
              <a:solidFill>
                <a:srgbClr val="FF0000"/>
              </a:solidFill>
            </a:rPr>
            <a:t>Эгшиг + </a:t>
          </a:r>
          <a:r>
            <a:rPr lang="ko-KR" altLang="en-US" sz="2400" b="1" kern="1200" dirty="0" smtClean="0">
              <a:solidFill>
                <a:srgbClr val="FF0000"/>
              </a:solidFill>
            </a:rPr>
            <a:t>를          </a:t>
          </a:r>
          <a:r>
            <a:rPr lang="mn-MN" altLang="ko-KR" sz="2400" b="1" kern="1200" dirty="0" smtClean="0">
              <a:solidFill>
                <a:srgbClr val="FF0000"/>
              </a:solidFill>
            </a:rPr>
            <a:t> </a:t>
          </a:r>
          <a:r>
            <a:rPr lang="ko-KR" altLang="en-US" sz="2400" b="1" kern="1200" dirty="0" smtClean="0">
              <a:solidFill>
                <a:srgbClr val="FF0000"/>
              </a:solidFill>
            </a:rPr>
            <a:t>            </a:t>
          </a:r>
          <a:r>
            <a:rPr lang="en-US" altLang="ko-KR" sz="24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•</a:t>
          </a:r>
          <a:r>
            <a:rPr lang="ko-KR" altLang="en-US" sz="2400" b="1" kern="1200" dirty="0" smtClean="0">
              <a:solidFill>
                <a:srgbClr val="FF0000"/>
              </a:solidFill>
            </a:rPr>
            <a:t> </a:t>
          </a:r>
          <a:r>
            <a:rPr lang="mn-MN" altLang="ko-KR" sz="2400" b="1" kern="1200" dirty="0" smtClean="0">
              <a:solidFill>
                <a:srgbClr val="FF0000"/>
              </a:solidFill>
            </a:rPr>
            <a:t>Гийгүүлэгч + </a:t>
          </a:r>
          <a:r>
            <a:rPr lang="ko-KR" altLang="en-US" sz="2400" b="1" kern="1200" dirty="0" smtClean="0">
              <a:solidFill>
                <a:srgbClr val="FF0000"/>
              </a:solidFill>
            </a:rPr>
            <a:t>을</a:t>
          </a:r>
          <a:endParaRPr lang="mn-MN" sz="2400" kern="1200" dirty="0"/>
        </a:p>
      </dsp:txBody>
      <dsp:txXfrm>
        <a:off x="0" y="927613"/>
        <a:ext cx="6858000" cy="438455"/>
      </dsp:txXfrm>
    </dsp:sp>
    <dsp:sp modelId="{401849A6-C267-44BD-AE30-B270C38A23FD}">
      <dsp:nvSpPr>
        <dsp:cNvPr id="0" name=""/>
        <dsp:cNvSpPr/>
      </dsp:nvSpPr>
      <dsp:spPr>
        <a:xfrm>
          <a:off x="0" y="4257341"/>
          <a:ext cx="6858000" cy="896319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solidFill>
                <a:schemeClr val="accent2">
                  <a:lumMod val="75000"/>
                </a:schemeClr>
              </a:solidFill>
            </a:rPr>
            <a:t>- </a:t>
          </a:r>
          <a:r>
            <a:rPr lang="ko-KR" altLang="en-US" sz="2400" b="1" kern="1200" dirty="0" smtClean="0">
              <a:solidFill>
                <a:schemeClr val="accent2">
                  <a:lumMod val="75000"/>
                </a:schemeClr>
              </a:solidFill>
            </a:rPr>
            <a:t>에서 </a:t>
          </a:r>
          <a:r>
            <a:rPr lang="mn-MN" altLang="ko-KR" sz="2400" b="1" kern="1200" dirty="0" smtClean="0">
              <a:solidFill>
                <a:schemeClr val="accent2">
                  <a:lumMod val="75000"/>
                </a:schemeClr>
              </a:solidFill>
            </a:rPr>
            <a:t>– Өгөх оршихын тийн ялгалын нөхцөл </a:t>
          </a:r>
          <a:r>
            <a:rPr lang="mn-MN" altLang="ko-KR" sz="2000" b="1" kern="1200" dirty="0" smtClean="0">
              <a:solidFill>
                <a:schemeClr val="accent2">
                  <a:lumMod val="75000"/>
                </a:schemeClr>
              </a:solidFill>
            </a:rPr>
            <a:t>/д,т/</a:t>
          </a:r>
          <a:endParaRPr lang="mn-MN" sz="20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3755" y="4301096"/>
        <a:ext cx="6770490" cy="808809"/>
      </dsp:txXfrm>
    </dsp:sp>
    <dsp:sp modelId="{494684F1-41CD-4397-BD93-B4455851332D}">
      <dsp:nvSpPr>
        <dsp:cNvPr id="0" name=""/>
        <dsp:cNvSpPr/>
      </dsp:nvSpPr>
      <dsp:spPr>
        <a:xfrm>
          <a:off x="0" y="5332199"/>
          <a:ext cx="6858000" cy="750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mn-MN" sz="2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Уг утга нь гарахын тийн ялгалын утга илэрхийлдэг ч энэ тохиолдолд өгөх оршихын тийн ялгалтай дүйнэ.</a:t>
          </a:r>
          <a:endParaRPr lang="mn-MN" sz="2000" kern="120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332199"/>
        <a:ext cx="6858000" cy="750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68614-19D6-4179-9DE7-8ED8F7F63982}">
      <dsp:nvSpPr>
        <dsp:cNvPr id="0" name=""/>
        <dsp:cNvSpPr/>
      </dsp:nvSpPr>
      <dsp:spPr>
        <a:xfrm>
          <a:off x="5450" y="960493"/>
          <a:ext cx="1074408" cy="537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가</a:t>
          </a:r>
          <a:endParaRPr lang="mn-MN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84" y="976227"/>
        <a:ext cx="1042940" cy="505736"/>
      </dsp:txXfrm>
    </dsp:sp>
    <dsp:sp modelId="{17DE6802-748F-4B9F-8263-C5BAF1F1D0D0}">
      <dsp:nvSpPr>
        <dsp:cNvPr id="0" name=""/>
        <dsp:cNvSpPr/>
      </dsp:nvSpPr>
      <dsp:spPr>
        <a:xfrm rot="17692822">
          <a:off x="783998" y="746088"/>
          <a:ext cx="1021483" cy="39336"/>
        </a:xfrm>
        <a:custGeom>
          <a:avLst/>
          <a:gdLst/>
          <a:ahLst/>
          <a:cxnLst/>
          <a:rect l="0" t="0" r="0" b="0"/>
          <a:pathLst>
            <a:path>
              <a:moveTo>
                <a:pt x="0" y="19668"/>
              </a:moveTo>
              <a:lnTo>
                <a:pt x="1021483" y="19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n-MN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69203" y="740220"/>
        <a:ext cx="51074" cy="51074"/>
      </dsp:txXfrm>
    </dsp:sp>
    <dsp:sp modelId="{40D9E1DA-860F-4E09-89ED-645BF4FA6219}">
      <dsp:nvSpPr>
        <dsp:cNvPr id="0" name=""/>
        <dsp:cNvSpPr/>
      </dsp:nvSpPr>
      <dsp:spPr>
        <a:xfrm>
          <a:off x="1509622" y="33816"/>
          <a:ext cx="1430038" cy="537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ko-KR" alt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아요</a:t>
          </a:r>
          <a:r>
            <a:rPr lang="en-US" altLang="ko-KR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ko-KR" alt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ㅂ니다</a:t>
          </a:r>
          <a:endParaRPr lang="mn-M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25356" y="49550"/>
        <a:ext cx="1398570" cy="505736"/>
      </dsp:txXfrm>
    </dsp:sp>
    <dsp:sp modelId="{426B5C47-AE4D-4C96-97EF-122E4CA832EC}">
      <dsp:nvSpPr>
        <dsp:cNvPr id="0" name=""/>
        <dsp:cNvSpPr/>
      </dsp:nvSpPr>
      <dsp:spPr>
        <a:xfrm>
          <a:off x="2939660" y="282750"/>
          <a:ext cx="429763" cy="39336"/>
        </a:xfrm>
        <a:custGeom>
          <a:avLst/>
          <a:gdLst/>
          <a:ahLst/>
          <a:cxnLst/>
          <a:rect l="0" t="0" r="0" b="0"/>
          <a:pathLst>
            <a:path>
              <a:moveTo>
                <a:pt x="0" y="19668"/>
              </a:moveTo>
              <a:lnTo>
                <a:pt x="429763" y="19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n-MN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3798" y="291674"/>
        <a:ext cx="21488" cy="21488"/>
      </dsp:txXfrm>
    </dsp:sp>
    <dsp:sp modelId="{F03B10B1-6365-4471-AE55-814C1714D3D9}">
      <dsp:nvSpPr>
        <dsp:cNvPr id="0" name=""/>
        <dsp:cNvSpPr/>
      </dsp:nvSpPr>
      <dsp:spPr>
        <a:xfrm>
          <a:off x="3369423" y="33816"/>
          <a:ext cx="1520761" cy="537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가요</a:t>
          </a:r>
          <a:r>
            <a:rPr lang="en-US" altLang="ko-KR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ko-KR" alt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갑니다</a:t>
          </a:r>
          <a:endParaRPr lang="mn-M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5157" y="49550"/>
        <a:ext cx="1489293" cy="505736"/>
      </dsp:txXfrm>
    </dsp:sp>
    <dsp:sp modelId="{B5559D1C-5092-4B83-8E43-8929380AE613}">
      <dsp:nvSpPr>
        <dsp:cNvPr id="0" name=""/>
        <dsp:cNvSpPr/>
      </dsp:nvSpPr>
      <dsp:spPr>
        <a:xfrm>
          <a:off x="4890185" y="282750"/>
          <a:ext cx="429763" cy="39336"/>
        </a:xfrm>
        <a:custGeom>
          <a:avLst/>
          <a:gdLst/>
          <a:ahLst/>
          <a:cxnLst/>
          <a:rect l="0" t="0" r="0" b="0"/>
          <a:pathLst>
            <a:path>
              <a:moveTo>
                <a:pt x="0" y="19668"/>
              </a:moveTo>
              <a:lnTo>
                <a:pt x="429763" y="19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n-MN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94322" y="291674"/>
        <a:ext cx="21488" cy="21488"/>
      </dsp:txXfrm>
    </dsp:sp>
    <dsp:sp modelId="{CA24AB3E-EDD2-486F-8CFC-99BEA5FAEBD3}">
      <dsp:nvSpPr>
        <dsp:cNvPr id="0" name=""/>
        <dsp:cNvSpPr/>
      </dsp:nvSpPr>
      <dsp:spPr>
        <a:xfrm>
          <a:off x="5319948" y="33816"/>
          <a:ext cx="1429930" cy="537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Явж байна</a:t>
          </a:r>
          <a:endParaRPr lang="mn-M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35682" y="49550"/>
        <a:ext cx="1398462" cy="505736"/>
      </dsp:txXfrm>
    </dsp:sp>
    <dsp:sp modelId="{727E5B2E-C273-4E5C-89E4-78E704BCD8B9}">
      <dsp:nvSpPr>
        <dsp:cNvPr id="0" name=""/>
        <dsp:cNvSpPr/>
      </dsp:nvSpPr>
      <dsp:spPr>
        <a:xfrm rot="19457627">
          <a:off x="1030114" y="1054984"/>
          <a:ext cx="529252" cy="39336"/>
        </a:xfrm>
        <a:custGeom>
          <a:avLst/>
          <a:gdLst/>
          <a:ahLst/>
          <a:cxnLst/>
          <a:rect l="0" t="0" r="0" b="0"/>
          <a:pathLst>
            <a:path>
              <a:moveTo>
                <a:pt x="0" y="19668"/>
              </a:moveTo>
              <a:lnTo>
                <a:pt x="529252" y="19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n-MN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81509" y="1061421"/>
        <a:ext cx="26462" cy="26462"/>
      </dsp:txXfrm>
    </dsp:sp>
    <dsp:sp modelId="{84365CC6-B835-4BC2-9F62-1870AAA217E4}">
      <dsp:nvSpPr>
        <dsp:cNvPr id="0" name=""/>
        <dsp:cNvSpPr/>
      </dsp:nvSpPr>
      <dsp:spPr>
        <a:xfrm>
          <a:off x="1509622" y="651606"/>
          <a:ext cx="1430038" cy="537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ko-KR" alt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았습니다</a:t>
          </a:r>
          <a:endParaRPr lang="mn-M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25356" y="667340"/>
        <a:ext cx="1398570" cy="505736"/>
      </dsp:txXfrm>
    </dsp:sp>
    <dsp:sp modelId="{5BD7DE98-5E59-4E7C-B6C2-FB659B6B7016}">
      <dsp:nvSpPr>
        <dsp:cNvPr id="0" name=""/>
        <dsp:cNvSpPr/>
      </dsp:nvSpPr>
      <dsp:spPr>
        <a:xfrm rot="21599957">
          <a:off x="2939660" y="900537"/>
          <a:ext cx="429763" cy="39336"/>
        </a:xfrm>
        <a:custGeom>
          <a:avLst/>
          <a:gdLst/>
          <a:ahLst/>
          <a:cxnLst/>
          <a:rect l="0" t="0" r="0" b="0"/>
          <a:pathLst>
            <a:path>
              <a:moveTo>
                <a:pt x="0" y="19668"/>
              </a:moveTo>
              <a:lnTo>
                <a:pt x="429763" y="19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n-MN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3798" y="909462"/>
        <a:ext cx="21488" cy="21488"/>
      </dsp:txXfrm>
    </dsp:sp>
    <dsp:sp modelId="{4B87D3FF-F7E8-4962-92CC-37375CF2B1AF}">
      <dsp:nvSpPr>
        <dsp:cNvPr id="0" name=""/>
        <dsp:cNvSpPr/>
      </dsp:nvSpPr>
      <dsp:spPr>
        <a:xfrm>
          <a:off x="3369423" y="651601"/>
          <a:ext cx="1520761" cy="537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갔습니다</a:t>
          </a:r>
          <a:endParaRPr lang="mn-M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5157" y="667335"/>
        <a:ext cx="1489293" cy="505736"/>
      </dsp:txXfrm>
    </dsp:sp>
    <dsp:sp modelId="{F572BD0D-6220-4189-9181-98E5C944655D}">
      <dsp:nvSpPr>
        <dsp:cNvPr id="0" name=""/>
        <dsp:cNvSpPr/>
      </dsp:nvSpPr>
      <dsp:spPr>
        <a:xfrm>
          <a:off x="4890185" y="900535"/>
          <a:ext cx="429763" cy="39336"/>
        </a:xfrm>
        <a:custGeom>
          <a:avLst/>
          <a:gdLst/>
          <a:ahLst/>
          <a:cxnLst/>
          <a:rect l="0" t="0" r="0" b="0"/>
          <a:pathLst>
            <a:path>
              <a:moveTo>
                <a:pt x="0" y="19668"/>
              </a:moveTo>
              <a:lnTo>
                <a:pt x="429763" y="19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n-MN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94322" y="909459"/>
        <a:ext cx="21488" cy="21488"/>
      </dsp:txXfrm>
    </dsp:sp>
    <dsp:sp modelId="{FFABED7C-2807-477E-9288-A891C6D9E357}">
      <dsp:nvSpPr>
        <dsp:cNvPr id="0" name=""/>
        <dsp:cNvSpPr/>
      </dsp:nvSpPr>
      <dsp:spPr>
        <a:xfrm>
          <a:off x="5319948" y="651601"/>
          <a:ext cx="1429930" cy="537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altLang="ko-KR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Явсан </a:t>
          </a:r>
          <a:endParaRPr lang="mn-M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35682" y="667335"/>
        <a:ext cx="1398462" cy="505736"/>
      </dsp:txXfrm>
    </dsp:sp>
    <dsp:sp modelId="{9C86965E-EC70-4795-AB41-C74FADBBAEE3}">
      <dsp:nvSpPr>
        <dsp:cNvPr id="0" name=""/>
        <dsp:cNvSpPr/>
      </dsp:nvSpPr>
      <dsp:spPr>
        <a:xfrm rot="2142401">
          <a:off x="1030112" y="1363873"/>
          <a:ext cx="529255" cy="39336"/>
        </a:xfrm>
        <a:custGeom>
          <a:avLst/>
          <a:gdLst/>
          <a:ahLst/>
          <a:cxnLst/>
          <a:rect l="0" t="0" r="0" b="0"/>
          <a:pathLst>
            <a:path>
              <a:moveTo>
                <a:pt x="0" y="19668"/>
              </a:moveTo>
              <a:lnTo>
                <a:pt x="529255" y="19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n-MN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81509" y="1370310"/>
        <a:ext cx="26462" cy="26462"/>
      </dsp:txXfrm>
    </dsp:sp>
    <dsp:sp modelId="{860D5852-6312-4BFD-BB4C-03B8A15C6713}">
      <dsp:nvSpPr>
        <dsp:cNvPr id="0" name=""/>
        <dsp:cNvSpPr/>
      </dsp:nvSpPr>
      <dsp:spPr>
        <a:xfrm>
          <a:off x="1509622" y="1269386"/>
          <a:ext cx="1431767" cy="537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-(</a:t>
          </a:r>
          <a:r>
            <a:rPr lang="ko-KR" alt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으</a:t>
          </a:r>
          <a:r>
            <a:rPr lang="en-US" altLang="ko-KR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ko-KR" alt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ㄹ 겁니다</a:t>
          </a:r>
          <a:endParaRPr lang="mn-M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25356" y="1285120"/>
        <a:ext cx="1400299" cy="505736"/>
      </dsp:txXfrm>
    </dsp:sp>
    <dsp:sp modelId="{ECAE5467-EA2C-4EC1-8CD2-2312E2395CF8}">
      <dsp:nvSpPr>
        <dsp:cNvPr id="0" name=""/>
        <dsp:cNvSpPr/>
      </dsp:nvSpPr>
      <dsp:spPr>
        <a:xfrm>
          <a:off x="2941390" y="1518320"/>
          <a:ext cx="429763" cy="39336"/>
        </a:xfrm>
        <a:custGeom>
          <a:avLst/>
          <a:gdLst/>
          <a:ahLst/>
          <a:cxnLst/>
          <a:rect l="0" t="0" r="0" b="0"/>
          <a:pathLst>
            <a:path>
              <a:moveTo>
                <a:pt x="0" y="19668"/>
              </a:moveTo>
              <a:lnTo>
                <a:pt x="429763" y="19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n-MN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5527" y="1527244"/>
        <a:ext cx="21488" cy="21488"/>
      </dsp:txXfrm>
    </dsp:sp>
    <dsp:sp modelId="{A9E7DAE9-6869-4900-B194-7285B7AC3435}">
      <dsp:nvSpPr>
        <dsp:cNvPr id="0" name=""/>
        <dsp:cNvSpPr/>
      </dsp:nvSpPr>
      <dsp:spPr>
        <a:xfrm>
          <a:off x="3371153" y="1269386"/>
          <a:ext cx="1520761" cy="537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갈 겁니다</a:t>
          </a:r>
          <a:endParaRPr lang="mn-M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6887" y="1285120"/>
        <a:ext cx="1489293" cy="505736"/>
      </dsp:txXfrm>
    </dsp:sp>
    <dsp:sp modelId="{F3CF1F3C-005D-4882-864F-A6932CDAF050}">
      <dsp:nvSpPr>
        <dsp:cNvPr id="0" name=""/>
        <dsp:cNvSpPr/>
      </dsp:nvSpPr>
      <dsp:spPr>
        <a:xfrm>
          <a:off x="4891914" y="1518320"/>
          <a:ext cx="429763" cy="39336"/>
        </a:xfrm>
        <a:custGeom>
          <a:avLst/>
          <a:gdLst/>
          <a:ahLst/>
          <a:cxnLst/>
          <a:rect l="0" t="0" r="0" b="0"/>
          <a:pathLst>
            <a:path>
              <a:moveTo>
                <a:pt x="0" y="19668"/>
              </a:moveTo>
              <a:lnTo>
                <a:pt x="429763" y="19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n-MN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96052" y="1527244"/>
        <a:ext cx="21488" cy="21488"/>
      </dsp:txXfrm>
    </dsp:sp>
    <dsp:sp modelId="{A3C455EF-5780-4300-AC53-0AAD03B960D4}">
      <dsp:nvSpPr>
        <dsp:cNvPr id="0" name=""/>
        <dsp:cNvSpPr/>
      </dsp:nvSpPr>
      <dsp:spPr>
        <a:xfrm>
          <a:off x="5321678" y="1269386"/>
          <a:ext cx="1429930" cy="537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Явна </a:t>
          </a:r>
          <a:endParaRPr lang="mn-M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37412" y="1285120"/>
        <a:ext cx="1398462" cy="505736"/>
      </dsp:txXfrm>
    </dsp:sp>
    <dsp:sp modelId="{8F039DEB-8457-49FC-A8FE-7CF0F6A3259D}">
      <dsp:nvSpPr>
        <dsp:cNvPr id="0" name=""/>
        <dsp:cNvSpPr/>
      </dsp:nvSpPr>
      <dsp:spPr>
        <a:xfrm rot="3907178">
          <a:off x="783998" y="1672766"/>
          <a:ext cx="1021483" cy="39336"/>
        </a:xfrm>
        <a:custGeom>
          <a:avLst/>
          <a:gdLst/>
          <a:ahLst/>
          <a:cxnLst/>
          <a:rect l="0" t="0" r="0" b="0"/>
          <a:pathLst>
            <a:path>
              <a:moveTo>
                <a:pt x="0" y="19668"/>
              </a:moveTo>
              <a:lnTo>
                <a:pt x="1021483" y="196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n-MN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69203" y="1666897"/>
        <a:ext cx="51074" cy="51074"/>
      </dsp:txXfrm>
    </dsp:sp>
    <dsp:sp modelId="{5C13D316-7C7B-40C8-84DC-A2A0B35CD441}">
      <dsp:nvSpPr>
        <dsp:cNvPr id="0" name=""/>
        <dsp:cNvSpPr/>
      </dsp:nvSpPr>
      <dsp:spPr>
        <a:xfrm>
          <a:off x="1509622" y="1887171"/>
          <a:ext cx="1418971" cy="537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ko-KR" alt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세요</a:t>
          </a:r>
          <a:r>
            <a:rPr lang="en-US" altLang="ko-KR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-</a:t>
          </a:r>
          <a:r>
            <a:rPr lang="ko-KR" alt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ㅂ시다</a:t>
          </a:r>
          <a:endParaRPr lang="mn-M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25356" y="1902905"/>
        <a:ext cx="1387503" cy="505736"/>
      </dsp:txXfrm>
    </dsp:sp>
    <dsp:sp modelId="{026A760C-B786-4476-A4E8-6FE0BFB00258}">
      <dsp:nvSpPr>
        <dsp:cNvPr id="0" name=""/>
        <dsp:cNvSpPr/>
      </dsp:nvSpPr>
      <dsp:spPr>
        <a:xfrm>
          <a:off x="2928593" y="2136105"/>
          <a:ext cx="429763" cy="39336"/>
        </a:xfrm>
        <a:custGeom>
          <a:avLst/>
          <a:gdLst/>
          <a:ahLst/>
          <a:cxnLst/>
          <a:rect l="0" t="0" r="0" b="0"/>
          <a:pathLst>
            <a:path>
              <a:moveTo>
                <a:pt x="0" y="19668"/>
              </a:moveTo>
              <a:lnTo>
                <a:pt x="429763" y="19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n-MN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2731" y="2145029"/>
        <a:ext cx="21488" cy="21488"/>
      </dsp:txXfrm>
    </dsp:sp>
    <dsp:sp modelId="{6B27008D-BBF6-4DC9-921E-06691B187140}">
      <dsp:nvSpPr>
        <dsp:cNvPr id="0" name=""/>
        <dsp:cNvSpPr/>
      </dsp:nvSpPr>
      <dsp:spPr>
        <a:xfrm>
          <a:off x="3358357" y="1887171"/>
          <a:ext cx="1520761" cy="537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가세요</a:t>
          </a:r>
          <a:r>
            <a:rPr lang="en-US" altLang="ko-KR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ko-KR" alt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갑시다</a:t>
          </a:r>
          <a:endParaRPr lang="mn-M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4091" y="1902905"/>
        <a:ext cx="1489293" cy="505736"/>
      </dsp:txXfrm>
    </dsp:sp>
    <dsp:sp modelId="{1BA84B45-946E-4BBC-AFC3-8B1833497124}">
      <dsp:nvSpPr>
        <dsp:cNvPr id="0" name=""/>
        <dsp:cNvSpPr/>
      </dsp:nvSpPr>
      <dsp:spPr>
        <a:xfrm>
          <a:off x="4879118" y="2136105"/>
          <a:ext cx="429763" cy="39336"/>
        </a:xfrm>
        <a:custGeom>
          <a:avLst/>
          <a:gdLst/>
          <a:ahLst/>
          <a:cxnLst/>
          <a:rect l="0" t="0" r="0" b="0"/>
          <a:pathLst>
            <a:path>
              <a:moveTo>
                <a:pt x="0" y="19668"/>
              </a:moveTo>
              <a:lnTo>
                <a:pt x="429763" y="19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mn-MN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3256" y="2145029"/>
        <a:ext cx="21488" cy="21488"/>
      </dsp:txXfrm>
    </dsp:sp>
    <dsp:sp modelId="{CE17A2AA-4227-4C25-AC99-8E6C2AB79B0E}">
      <dsp:nvSpPr>
        <dsp:cNvPr id="0" name=""/>
        <dsp:cNvSpPr/>
      </dsp:nvSpPr>
      <dsp:spPr>
        <a:xfrm>
          <a:off x="5308882" y="1887171"/>
          <a:ext cx="1421227" cy="5372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Яваарай, явцгаая</a:t>
          </a:r>
          <a:endParaRPr lang="mn-M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24616" y="1902905"/>
        <a:ext cx="1389759" cy="505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078AC-41ED-484B-B538-1CBFBB0CAD19}">
      <dsp:nvSpPr>
        <dsp:cNvPr id="0" name=""/>
        <dsp:cNvSpPr/>
      </dsp:nvSpPr>
      <dsp:spPr>
        <a:xfrm>
          <a:off x="38317" y="1933"/>
          <a:ext cx="3187043" cy="8872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이</a:t>
          </a:r>
          <a:r>
            <a:rPr lang="en-US" altLang="ko-KR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ko-KR" alt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가 </a:t>
          </a:r>
          <a:r>
            <a:rPr lang="en-US" altLang="ko-KR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mn-MN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Нэрлэхийн тийн ялгал </a:t>
          </a:r>
          <a:endParaRPr lang="mn-M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304" y="27920"/>
        <a:ext cx="3135069" cy="835271"/>
      </dsp:txXfrm>
    </dsp:sp>
    <dsp:sp modelId="{ECEB623E-F43D-44BD-B4E6-387ED98D6BBC}">
      <dsp:nvSpPr>
        <dsp:cNvPr id="0" name=""/>
        <dsp:cNvSpPr/>
      </dsp:nvSpPr>
      <dsp:spPr>
        <a:xfrm>
          <a:off x="357021" y="889179"/>
          <a:ext cx="318704" cy="610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916"/>
              </a:lnTo>
              <a:lnTo>
                <a:pt x="318704" y="6109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FBDEC-62F3-48B6-B8CF-CBE7D40F0AA8}">
      <dsp:nvSpPr>
        <dsp:cNvPr id="0" name=""/>
        <dsp:cNvSpPr/>
      </dsp:nvSpPr>
      <dsp:spPr>
        <a:xfrm>
          <a:off x="675726" y="1092817"/>
          <a:ext cx="2549635" cy="81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Гийгүүлэгч +</a:t>
          </a:r>
          <a:r>
            <a:rPr lang="ko-KR" alt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ko-KR" altLang="en-US" sz="24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이</a:t>
          </a:r>
          <a:endParaRPr lang="mn-MN" sz="24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9583" y="1116674"/>
        <a:ext cx="2501921" cy="766840"/>
      </dsp:txXfrm>
    </dsp:sp>
    <dsp:sp modelId="{3FCE6459-D608-4B10-A296-0B26D7D3D2E5}">
      <dsp:nvSpPr>
        <dsp:cNvPr id="0" name=""/>
        <dsp:cNvSpPr/>
      </dsp:nvSpPr>
      <dsp:spPr>
        <a:xfrm>
          <a:off x="357021" y="889179"/>
          <a:ext cx="318704" cy="1629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109"/>
              </a:lnTo>
              <a:lnTo>
                <a:pt x="318704" y="1629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40605-CFF7-4361-81F2-37C19A145787}">
      <dsp:nvSpPr>
        <dsp:cNvPr id="0" name=""/>
        <dsp:cNvSpPr/>
      </dsp:nvSpPr>
      <dsp:spPr>
        <a:xfrm>
          <a:off x="675726" y="2111011"/>
          <a:ext cx="2535976" cy="81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지갑 </a:t>
          </a:r>
          <a:r>
            <a:rPr lang="en-US" altLang="ko-KR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ko-KR" altLang="en-US" sz="22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이</a:t>
          </a:r>
          <a:r>
            <a:rPr lang="en-US" altLang="ko-KR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지갑</a:t>
          </a:r>
          <a:r>
            <a:rPr lang="ko-KR" altLang="en-US" sz="22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이</a:t>
          </a: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mn-M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9583" y="2134868"/>
        <a:ext cx="2488262" cy="766840"/>
      </dsp:txXfrm>
    </dsp:sp>
    <dsp:sp modelId="{A66231E2-18C2-4D41-A33F-3A3BDDF65918}">
      <dsp:nvSpPr>
        <dsp:cNvPr id="0" name=""/>
        <dsp:cNvSpPr/>
      </dsp:nvSpPr>
      <dsp:spPr>
        <a:xfrm>
          <a:off x="357021" y="889179"/>
          <a:ext cx="318704" cy="2647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303"/>
              </a:lnTo>
              <a:lnTo>
                <a:pt x="318704" y="2647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9309D-4375-42A6-A849-F84D6FD533E4}">
      <dsp:nvSpPr>
        <dsp:cNvPr id="0" name=""/>
        <dsp:cNvSpPr/>
      </dsp:nvSpPr>
      <dsp:spPr>
        <a:xfrm>
          <a:off x="675726" y="3129205"/>
          <a:ext cx="2549635" cy="81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Эгшиг + </a:t>
          </a:r>
          <a:r>
            <a:rPr lang="ko-KR" altLang="en-US" sz="28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가</a:t>
          </a:r>
          <a:r>
            <a:rPr lang="ko-KR" alt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mn-M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9583" y="3153062"/>
        <a:ext cx="2501921" cy="766840"/>
      </dsp:txXfrm>
    </dsp:sp>
    <dsp:sp modelId="{EDE7BE11-FB02-4CB0-8F91-A1908C1EAF16}">
      <dsp:nvSpPr>
        <dsp:cNvPr id="0" name=""/>
        <dsp:cNvSpPr/>
      </dsp:nvSpPr>
      <dsp:spPr>
        <a:xfrm>
          <a:off x="357021" y="889179"/>
          <a:ext cx="318704" cy="3665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497"/>
              </a:lnTo>
              <a:lnTo>
                <a:pt x="318704" y="36654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DD0E4-F736-496B-A95E-D9C08E88E953}">
      <dsp:nvSpPr>
        <dsp:cNvPr id="0" name=""/>
        <dsp:cNvSpPr/>
      </dsp:nvSpPr>
      <dsp:spPr>
        <a:xfrm>
          <a:off x="675726" y="4147398"/>
          <a:ext cx="2613300" cy="81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기차</a:t>
          </a:r>
          <a:r>
            <a:rPr lang="en-US" altLang="ko-KR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</a:t>
          </a:r>
          <a:r>
            <a:rPr lang="ko-KR" altLang="en-US" sz="22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가</a:t>
          </a:r>
          <a:r>
            <a:rPr lang="en-US" altLang="ko-KR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기차</a:t>
          </a:r>
          <a:r>
            <a:rPr lang="ko-KR" altLang="en-US" sz="22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가</a:t>
          </a:r>
          <a:r>
            <a:rPr lang="ko-KR" alt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mn-M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9583" y="4171255"/>
        <a:ext cx="2565586" cy="766840"/>
      </dsp:txXfrm>
    </dsp:sp>
    <dsp:sp modelId="{A812E3E9-F592-4A8D-9105-A722FC70D44E}">
      <dsp:nvSpPr>
        <dsp:cNvPr id="0" name=""/>
        <dsp:cNvSpPr/>
      </dsp:nvSpPr>
      <dsp:spPr>
        <a:xfrm>
          <a:off x="3526844" y="0"/>
          <a:ext cx="3187043" cy="814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을</a:t>
          </a:r>
          <a:r>
            <a:rPr lang="en-US" altLang="ko-KR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ko-KR" altLang="en-US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를 </a:t>
          </a:r>
          <a:r>
            <a:rPr lang="en-US" altLang="ko-KR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mn-MN" altLang="ko-KR" sz="20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Заахын тийн ялгал</a:t>
          </a:r>
          <a:endParaRPr lang="mn-M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50701" y="23857"/>
        <a:ext cx="3139329" cy="766840"/>
      </dsp:txXfrm>
    </dsp:sp>
    <dsp:sp modelId="{1840C43E-BC64-4865-8CE2-53DE5857AFF3}">
      <dsp:nvSpPr>
        <dsp:cNvPr id="0" name=""/>
        <dsp:cNvSpPr/>
      </dsp:nvSpPr>
      <dsp:spPr>
        <a:xfrm>
          <a:off x="3845548" y="814554"/>
          <a:ext cx="318710" cy="599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824"/>
              </a:lnTo>
              <a:lnTo>
                <a:pt x="318710" y="599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6D631-CFE9-4A1B-9C8B-D0C08321BE8A}">
      <dsp:nvSpPr>
        <dsp:cNvPr id="0" name=""/>
        <dsp:cNvSpPr/>
      </dsp:nvSpPr>
      <dsp:spPr>
        <a:xfrm>
          <a:off x="4164259" y="1007102"/>
          <a:ext cx="2549635" cy="81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altLang="ko-KR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Гийгүүлэгч + </a:t>
          </a:r>
          <a:r>
            <a:rPr lang="ko-KR" altLang="en-US" sz="24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을</a:t>
          </a:r>
          <a:r>
            <a:rPr lang="en-US" altLang="ko-KR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mn-M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88116" y="1030959"/>
        <a:ext cx="2501921" cy="766840"/>
      </dsp:txXfrm>
    </dsp:sp>
    <dsp:sp modelId="{D16FF9B6-072A-41B6-AB83-BD2E9C844B33}">
      <dsp:nvSpPr>
        <dsp:cNvPr id="0" name=""/>
        <dsp:cNvSpPr/>
      </dsp:nvSpPr>
      <dsp:spPr>
        <a:xfrm>
          <a:off x="3845548" y="814554"/>
          <a:ext cx="318710" cy="1618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018"/>
              </a:lnTo>
              <a:lnTo>
                <a:pt x="318710" y="1618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883DD-3C08-46A9-A09A-C7DBCB0E1CC8}">
      <dsp:nvSpPr>
        <dsp:cNvPr id="0" name=""/>
        <dsp:cNvSpPr/>
      </dsp:nvSpPr>
      <dsp:spPr>
        <a:xfrm>
          <a:off x="4164259" y="2025295"/>
          <a:ext cx="2549635" cy="81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생선 </a:t>
          </a:r>
          <a:r>
            <a:rPr lang="en-US" altLang="ko-KR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ko-KR" altLang="en-US" sz="22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을</a:t>
          </a: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ko-KR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</a:t>
          </a: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생선</a:t>
          </a:r>
          <a:r>
            <a:rPr lang="ko-KR" altLang="en-US" sz="22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을</a:t>
          </a:r>
          <a:endParaRPr lang="mn-MN" sz="22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88116" y="2049152"/>
        <a:ext cx="2501921" cy="766840"/>
      </dsp:txXfrm>
    </dsp:sp>
    <dsp:sp modelId="{CA0CCD45-C8BC-4561-AE73-1A622DBE8BBE}">
      <dsp:nvSpPr>
        <dsp:cNvPr id="0" name=""/>
        <dsp:cNvSpPr/>
      </dsp:nvSpPr>
      <dsp:spPr>
        <a:xfrm>
          <a:off x="3845548" y="814554"/>
          <a:ext cx="424498" cy="2649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9236"/>
              </a:lnTo>
              <a:lnTo>
                <a:pt x="424498" y="26492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C7052-A598-4F22-8B6D-63820317D8F0}">
      <dsp:nvSpPr>
        <dsp:cNvPr id="0" name=""/>
        <dsp:cNvSpPr/>
      </dsp:nvSpPr>
      <dsp:spPr>
        <a:xfrm>
          <a:off x="4270047" y="3056514"/>
          <a:ext cx="2450819" cy="81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altLang="ko-KR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Эгшиг + </a:t>
          </a:r>
          <a:r>
            <a:rPr lang="ko-KR" altLang="en-US" sz="28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를</a:t>
          </a:r>
          <a:endParaRPr lang="mn-MN" sz="28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93904" y="3080371"/>
        <a:ext cx="2403105" cy="766840"/>
      </dsp:txXfrm>
    </dsp:sp>
    <dsp:sp modelId="{AFF2D820-701F-435D-8C85-88E0E8A8F384}">
      <dsp:nvSpPr>
        <dsp:cNvPr id="0" name=""/>
        <dsp:cNvSpPr/>
      </dsp:nvSpPr>
      <dsp:spPr>
        <a:xfrm>
          <a:off x="3845548" y="814554"/>
          <a:ext cx="424498" cy="3667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7430"/>
              </a:lnTo>
              <a:lnTo>
                <a:pt x="424498" y="36674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CA540-9BBF-4974-AF20-42DB6C5F9E75}">
      <dsp:nvSpPr>
        <dsp:cNvPr id="0" name=""/>
        <dsp:cNvSpPr/>
      </dsp:nvSpPr>
      <dsp:spPr>
        <a:xfrm>
          <a:off x="4270047" y="4074707"/>
          <a:ext cx="2450819" cy="81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피자 </a:t>
          </a:r>
          <a:r>
            <a:rPr lang="en-US" altLang="ko-KR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ko-KR" altLang="en-US" sz="22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를</a:t>
          </a: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ko-KR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</a:t>
          </a:r>
          <a:r>
            <a:rPr lang="ko-KR" altLang="en-US" sz="2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피자</a:t>
          </a:r>
          <a:r>
            <a:rPr lang="ko-KR" altLang="en-US" sz="22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를</a:t>
          </a:r>
          <a:endParaRPr lang="mn-MN" sz="22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93904" y="4098564"/>
        <a:ext cx="2403105" cy="766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D2C48-13E8-4A56-948A-EFC1A61EA608}">
      <dsp:nvSpPr>
        <dsp:cNvPr id="0" name=""/>
        <dsp:cNvSpPr/>
      </dsp:nvSpPr>
      <dsp:spPr>
        <a:xfrm>
          <a:off x="0" y="89028"/>
          <a:ext cx="6834249" cy="7909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                            기본 문법 </a:t>
          </a:r>
          <a:r>
            <a:rPr lang="en-US" altLang="ko-KR" sz="2400" b="1" kern="12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–</a:t>
          </a:r>
          <a:r>
            <a:rPr lang="ko-KR" altLang="en-US" sz="2400" b="1" kern="12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mn-MN" sz="2400" b="1" kern="12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Дүрэм</a:t>
          </a:r>
          <a:r>
            <a:rPr lang="en-US" sz="2400" b="1" kern="12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            </a:t>
          </a:r>
          <a:r>
            <a:rPr lang="ko-KR" altLang="en-US" sz="2400" b="1" kern="12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제</a:t>
          </a:r>
          <a:r>
            <a:rPr lang="en-US" altLang="ko-KR" sz="2400" b="1" kern="12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ko-KR" altLang="en-US" sz="2400" b="1" kern="12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과</a:t>
          </a:r>
          <a:endParaRPr lang="mn-MN" sz="2400" b="1" kern="1200" dirty="0">
            <a:solidFill>
              <a:schemeClr val="bg1">
                <a:lumMod val="9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09" y="127637"/>
        <a:ext cx="6757031" cy="713684"/>
      </dsp:txXfrm>
    </dsp:sp>
    <dsp:sp modelId="{C2EA6032-99D6-406C-BC98-52C660632A2D}">
      <dsp:nvSpPr>
        <dsp:cNvPr id="0" name=""/>
        <dsp:cNvSpPr/>
      </dsp:nvSpPr>
      <dsp:spPr>
        <a:xfrm>
          <a:off x="0" y="933635"/>
          <a:ext cx="2214775" cy="822836"/>
        </a:xfrm>
        <a:prstGeom prst="roundRect">
          <a:avLst/>
        </a:prstGeom>
        <a:solidFill>
          <a:srgbClr val="FF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입니다</a:t>
          </a:r>
          <a:endParaRPr lang="mn-M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168" y="973803"/>
        <a:ext cx="2134439" cy="742500"/>
      </dsp:txXfrm>
    </dsp:sp>
    <dsp:sp modelId="{FCBE1B7B-B492-4D8D-B66F-00D5DB4D4A45}">
      <dsp:nvSpPr>
        <dsp:cNvPr id="0" name=""/>
        <dsp:cNvSpPr/>
      </dsp:nvSpPr>
      <dsp:spPr>
        <a:xfrm>
          <a:off x="0" y="1795493"/>
          <a:ext cx="6834249" cy="757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8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mn-MN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Нэр үг + </a:t>
          </a:r>
          <a:r>
            <a:rPr lang="ko-KR" altLang="en-US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이다 </a:t>
          </a:r>
          <a:r>
            <a:rPr lang="en-US" altLang="ko-KR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= </a:t>
          </a:r>
          <a:r>
            <a:rPr lang="mn-MN" altLang="ko-KR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нэр өгүүлэхүүн</a:t>
          </a:r>
          <a:endParaRPr lang="mn-MN" sz="15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입니다 </a:t>
          </a:r>
          <a:r>
            <a:rPr lang="mn-MN" altLang="ko-KR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бол </a:t>
          </a:r>
          <a:r>
            <a:rPr lang="ko-KR" altLang="en-US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이다</a:t>
          </a:r>
          <a:r>
            <a:rPr lang="mn-MN" altLang="ko-KR" sz="15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-гийн одоо цагийн хүүрнэх хэлбэр</a:t>
          </a:r>
          <a:endParaRPr lang="mn-MN" sz="15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795493"/>
        <a:ext cx="6834249" cy="7577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A6032-99D6-406C-BC98-52C660632A2D}">
      <dsp:nvSpPr>
        <dsp:cNvPr id="0" name=""/>
        <dsp:cNvSpPr/>
      </dsp:nvSpPr>
      <dsp:spPr>
        <a:xfrm>
          <a:off x="23742" y="0"/>
          <a:ext cx="2206426" cy="785755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입니까</a:t>
          </a:r>
          <a:endParaRPr lang="mn-MN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099" y="38357"/>
        <a:ext cx="2129712" cy="709041"/>
      </dsp:txXfrm>
    </dsp:sp>
    <dsp:sp modelId="{FCBE1B7B-B492-4D8D-B66F-00D5DB4D4A45}">
      <dsp:nvSpPr>
        <dsp:cNvPr id="0" name=""/>
        <dsp:cNvSpPr/>
      </dsp:nvSpPr>
      <dsp:spPr>
        <a:xfrm>
          <a:off x="0" y="788043"/>
          <a:ext cx="6881750" cy="616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496" tIns="25400" rIns="142240" bIns="25400" numCol="1" spcCol="1270" anchor="t" anchorCtr="0">
          <a:noAutofit/>
        </a:bodyPr>
        <a:lstStyle/>
        <a:p>
          <a:pPr marL="228600" lvl="1" indent="-228600" algn="ctr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Н</a:t>
          </a:r>
          <a:r>
            <a:rPr lang="mn-MN" altLang="ko-KR" sz="20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эр үгэнд залгаж, тухайн нэр үгийн талаар лавлан асуухад хэрэглэнэ.</a:t>
          </a:r>
          <a:endParaRPr lang="mn-MN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788043"/>
        <a:ext cx="6881750" cy="6168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A6032-99D6-406C-BC98-52C660632A2D}">
      <dsp:nvSpPr>
        <dsp:cNvPr id="0" name=""/>
        <dsp:cNvSpPr/>
      </dsp:nvSpPr>
      <dsp:spPr>
        <a:xfrm>
          <a:off x="34" y="0"/>
          <a:ext cx="2230168" cy="671272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은</a:t>
          </a:r>
          <a:r>
            <a:rPr lang="en-US" altLang="ko-KR" sz="24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ko-KR" altLang="en-US" sz="24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는</a:t>
          </a:r>
          <a:endParaRPr lang="mn-MN" sz="24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03" y="32769"/>
        <a:ext cx="2164630" cy="605734"/>
      </dsp:txXfrm>
    </dsp:sp>
    <dsp:sp modelId="{FCBE1B7B-B492-4D8D-B66F-00D5DB4D4A45}">
      <dsp:nvSpPr>
        <dsp:cNvPr id="0" name=""/>
        <dsp:cNvSpPr/>
      </dsp:nvSpPr>
      <dsp:spPr>
        <a:xfrm>
          <a:off x="0" y="702818"/>
          <a:ext cx="6881750" cy="117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496" tIns="22860" rIns="128016" bIns="22860" numCol="1" spcCol="1270" anchor="t" anchorCtr="0">
          <a:noAutofit/>
        </a:bodyPr>
        <a:lstStyle/>
        <a:p>
          <a:pPr marL="171450" lvl="1" indent="-171450" algn="ctr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Н</a:t>
          </a:r>
          <a:r>
            <a:rPr lang="mn-MN" altLang="ko-KR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эр үгэнд залгаж, тухайн нэр үгийн</a:t>
          </a:r>
          <a:r>
            <a:rPr lang="en-US" altLang="ko-KR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mn-MN" altLang="ko-KR" sz="18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утгыг илүү тодотгож онцлоход хэрэглэдэг туслах үг. </a:t>
          </a:r>
          <a:endParaRPr lang="mn-MN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ctr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mn-MN" sz="18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Өгүүлэгдэхүүний үүргээр хэрэглэгдэх тохиолдолд уг нөхцөлийг хураангуйлж болно.</a:t>
          </a:r>
          <a:endParaRPr lang="mn-MN" sz="1800" b="1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702818"/>
        <a:ext cx="6881750" cy="1175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C8D66-EA9F-4DC7-9822-43BE5A43C8FB}">
      <dsp:nvSpPr>
        <dsp:cNvPr id="0" name=""/>
        <dsp:cNvSpPr/>
      </dsp:nvSpPr>
      <dsp:spPr>
        <a:xfrm>
          <a:off x="0" y="0"/>
          <a:ext cx="6858000" cy="56394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chemeClr val="accent2">
                  <a:lumMod val="75000"/>
                </a:schemeClr>
              </a:solidFill>
            </a:rPr>
            <a:t>여기 </a:t>
          </a:r>
          <a:r>
            <a:rPr lang="ko-KR" altLang="en-US" sz="2400" b="1" kern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∙ 거기 ∙ 저기</a:t>
          </a:r>
          <a:endParaRPr lang="mn-MN" sz="24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7530" y="27530"/>
        <a:ext cx="6802940" cy="508888"/>
      </dsp:txXfrm>
    </dsp:sp>
    <dsp:sp modelId="{026EC948-4704-4CD6-AE67-C2B34DA9C7B4}">
      <dsp:nvSpPr>
        <dsp:cNvPr id="0" name=""/>
        <dsp:cNvSpPr/>
      </dsp:nvSpPr>
      <dsp:spPr>
        <a:xfrm>
          <a:off x="0" y="546267"/>
          <a:ext cx="6858000" cy="2485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400" b="1" kern="1200" dirty="0" smtClean="0">
              <a:solidFill>
                <a:srgbClr val="FF0000"/>
              </a:solidFill>
            </a:rPr>
            <a:t>여기</a:t>
          </a:r>
          <a:r>
            <a:rPr lang="en-US" altLang="ko-KR" sz="2400" kern="1200" dirty="0" smtClean="0"/>
            <a:t>(</a:t>
          </a:r>
          <a:r>
            <a:rPr lang="mn-MN" altLang="ko-KR" sz="2400" kern="1200" dirty="0" smtClean="0"/>
            <a:t>энд</a:t>
          </a:r>
          <a:r>
            <a:rPr lang="en-US" altLang="ko-KR" sz="2400" kern="1200" dirty="0" smtClean="0"/>
            <a:t>)</a:t>
          </a:r>
          <a:r>
            <a:rPr lang="mn-MN" altLang="ko-KR" sz="2400" kern="1200" dirty="0" smtClean="0"/>
            <a:t> – яригч этгээдийн байрлал заасан төлөөний үг.</a:t>
          </a:r>
          <a:endParaRPr lang="mn-M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400" b="1" kern="1200" dirty="0" smtClean="0">
              <a:solidFill>
                <a:srgbClr val="FF0000"/>
              </a:solidFill>
            </a:rPr>
            <a:t>거기</a:t>
          </a:r>
          <a:r>
            <a:rPr lang="en-US" altLang="ko-KR" sz="2400" kern="1200" dirty="0" smtClean="0"/>
            <a:t>(</a:t>
          </a:r>
          <a:r>
            <a:rPr lang="mn-MN" altLang="ko-KR" sz="2400" kern="1200" dirty="0" smtClean="0"/>
            <a:t>наад</a:t>
          </a:r>
          <a:r>
            <a:rPr lang="en-US" altLang="ko-KR" sz="2400" kern="1200" dirty="0" smtClean="0"/>
            <a:t>)</a:t>
          </a:r>
          <a:r>
            <a:rPr lang="mn-MN" altLang="ko-KR" sz="2400" kern="1200" dirty="0" smtClean="0"/>
            <a:t> – яригч этгээдэд хол, сонсогч этгээдэд ойрхон газрыг заасан төлөөний үг</a:t>
          </a:r>
          <a:endParaRPr lang="mn-M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400" b="1" kern="1200" dirty="0" smtClean="0">
              <a:solidFill>
                <a:srgbClr val="FF0000"/>
              </a:solidFill>
            </a:rPr>
            <a:t>저기</a:t>
          </a:r>
          <a:r>
            <a:rPr lang="en-US" altLang="ko-KR" sz="2400" kern="1200" dirty="0" smtClean="0"/>
            <a:t>(</a:t>
          </a:r>
          <a:r>
            <a:rPr lang="mn-MN" altLang="ko-KR" sz="2400" kern="1200" dirty="0" smtClean="0"/>
            <a:t>тэнд</a:t>
          </a:r>
          <a:r>
            <a:rPr lang="en-US" altLang="ko-KR" sz="2400" kern="1200" dirty="0" smtClean="0"/>
            <a:t>) </a:t>
          </a:r>
          <a:r>
            <a:rPr lang="mn-MN" altLang="ko-KR" sz="2400" kern="1200" dirty="0" smtClean="0"/>
            <a:t>– Яригч, сонсогч хоёуланд нь хол байгаа байрлал заасан төлөөний үг.</a:t>
          </a:r>
          <a:endParaRPr lang="mn-MN" sz="2400" kern="1200" dirty="0"/>
        </a:p>
      </dsp:txBody>
      <dsp:txXfrm>
        <a:off x="0" y="546267"/>
        <a:ext cx="6858000" cy="2485809"/>
      </dsp:txXfrm>
    </dsp:sp>
    <dsp:sp modelId="{401849A6-C267-44BD-AE30-B270C38A23FD}">
      <dsp:nvSpPr>
        <dsp:cNvPr id="0" name=""/>
        <dsp:cNvSpPr/>
      </dsp:nvSpPr>
      <dsp:spPr>
        <a:xfrm>
          <a:off x="0" y="4182528"/>
          <a:ext cx="6858000" cy="59397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chemeClr val="accent2">
                  <a:lumMod val="75000"/>
                </a:schemeClr>
              </a:solidFill>
            </a:rPr>
            <a:t>이것 </a:t>
          </a:r>
          <a:r>
            <a:rPr lang="ko-KR" altLang="en-US" sz="2400" b="1" kern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∙ 그것 ∙ 저것</a:t>
          </a:r>
          <a:endParaRPr lang="mn-MN" sz="24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8996" y="4211524"/>
        <a:ext cx="6800008" cy="535986"/>
      </dsp:txXfrm>
    </dsp:sp>
    <dsp:sp modelId="{494684F1-41CD-4397-BD93-B4455851332D}">
      <dsp:nvSpPr>
        <dsp:cNvPr id="0" name=""/>
        <dsp:cNvSpPr/>
      </dsp:nvSpPr>
      <dsp:spPr>
        <a:xfrm>
          <a:off x="0" y="4837388"/>
          <a:ext cx="6858000" cy="2647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400" b="1" kern="1200" dirty="0" smtClean="0">
              <a:solidFill>
                <a:srgbClr val="FF0000"/>
              </a:solidFill>
            </a:rPr>
            <a:t>이것</a:t>
          </a:r>
          <a:r>
            <a:rPr lang="en-US" altLang="ko-KR" sz="2400" kern="1200" dirty="0" smtClean="0"/>
            <a:t>(</a:t>
          </a:r>
          <a:r>
            <a:rPr lang="mn-MN" altLang="ko-KR" sz="2400" kern="1200" dirty="0" smtClean="0"/>
            <a:t>энэ юм</a:t>
          </a:r>
          <a:r>
            <a:rPr lang="en-US" altLang="ko-KR" sz="2400" kern="1200" dirty="0" smtClean="0"/>
            <a:t>)</a:t>
          </a:r>
          <a:r>
            <a:rPr lang="mn-MN" altLang="ko-KR" sz="2400" kern="1200" dirty="0" smtClean="0"/>
            <a:t> – яригчид байгаа эд юмсыг заасан төлөөний үг.</a:t>
          </a:r>
          <a:endParaRPr lang="mn-M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400" b="1" kern="1200" dirty="0" smtClean="0">
              <a:solidFill>
                <a:srgbClr val="FF0000"/>
              </a:solidFill>
            </a:rPr>
            <a:t>그것</a:t>
          </a:r>
          <a:r>
            <a:rPr lang="en-US" altLang="ko-KR" sz="2400" kern="1200" dirty="0" smtClean="0"/>
            <a:t>(</a:t>
          </a:r>
          <a:r>
            <a:rPr lang="mn-MN" altLang="ko-KR" sz="2400" kern="1200" dirty="0" smtClean="0"/>
            <a:t>наадхи юм</a:t>
          </a:r>
          <a:r>
            <a:rPr lang="en-US" altLang="ko-KR" sz="2400" kern="1200" dirty="0" smtClean="0"/>
            <a:t>)</a:t>
          </a:r>
          <a:r>
            <a:rPr lang="mn-MN" altLang="ko-KR" sz="2400" kern="1200" dirty="0" smtClean="0"/>
            <a:t>-ярьж байгаа хүнд хол, сонсож байгаа хүнд ойр эд юмсыг заасан төлөөний үг</a:t>
          </a:r>
          <a:endParaRPr lang="mn-M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400" b="1" kern="1200" dirty="0" smtClean="0">
              <a:solidFill>
                <a:srgbClr val="FF0000"/>
              </a:solidFill>
            </a:rPr>
            <a:t>저것</a:t>
          </a:r>
          <a:r>
            <a:rPr lang="en-US" altLang="ko-KR" sz="2400" kern="1200" dirty="0" smtClean="0"/>
            <a:t>(</a:t>
          </a:r>
          <a:r>
            <a:rPr lang="mn-MN" altLang="ko-KR" sz="2400" kern="1200" dirty="0" smtClean="0"/>
            <a:t>тэр юм</a:t>
          </a:r>
          <a:r>
            <a:rPr lang="en-US" altLang="ko-KR" sz="2400" kern="1200" dirty="0" smtClean="0"/>
            <a:t>) </a:t>
          </a:r>
          <a:r>
            <a:rPr lang="mn-MN" altLang="ko-KR" sz="2400" kern="1200" dirty="0" smtClean="0"/>
            <a:t>– Яригч, сонсогч хоёуланд нь хол байгаа юмсыг заахад хэрэглэдэг төлөөний үг.</a:t>
          </a:r>
          <a:endParaRPr lang="mn-MN" sz="2400" kern="1200" dirty="0"/>
        </a:p>
      </dsp:txBody>
      <dsp:txXfrm>
        <a:off x="0" y="4837388"/>
        <a:ext cx="6858000" cy="2647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C8D66-EA9F-4DC7-9822-43BE5A43C8FB}">
      <dsp:nvSpPr>
        <dsp:cNvPr id="0" name=""/>
        <dsp:cNvSpPr/>
      </dsp:nvSpPr>
      <dsp:spPr>
        <a:xfrm>
          <a:off x="0" y="9020"/>
          <a:ext cx="6858000" cy="56394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이</a:t>
          </a:r>
          <a:r>
            <a:rPr lang="en-US" altLang="ko-KR" sz="2400" b="1" kern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ko-KR" altLang="en-US" sz="2400" b="1" kern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가 </a:t>
          </a:r>
          <a:r>
            <a:rPr lang="en-US" altLang="ko-KR" sz="2400" b="1" kern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– </a:t>
          </a:r>
          <a:r>
            <a:rPr lang="mn-MN" altLang="ko-KR" sz="2400" b="1" kern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Нэрлэхийн тийн ялгал</a:t>
          </a:r>
          <a:endParaRPr lang="mn-MN" sz="2400" b="1" kern="1200" dirty="0">
            <a:solidFill>
              <a:schemeClr val="accent2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530" y="36550"/>
        <a:ext cx="6802940" cy="508888"/>
      </dsp:txXfrm>
    </dsp:sp>
    <dsp:sp modelId="{026EC948-4704-4CD6-AE67-C2B34DA9C7B4}">
      <dsp:nvSpPr>
        <dsp:cNvPr id="0" name=""/>
        <dsp:cNvSpPr/>
      </dsp:nvSpPr>
      <dsp:spPr>
        <a:xfrm>
          <a:off x="0" y="1139407"/>
          <a:ext cx="6858000" cy="55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mn-MN" altLang="ko-KR" sz="24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Эгшиг +</a:t>
          </a:r>
          <a:r>
            <a:rPr lang="ko-KR" altLang="en-US" sz="24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가 </a:t>
          </a:r>
          <a:r>
            <a:rPr lang="ko-KR" altLang="en-US" sz="24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                      </a:t>
          </a:r>
          <a:r>
            <a:rPr lang="en-US" altLang="ko-KR" sz="24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•</a:t>
          </a:r>
          <a:r>
            <a:rPr lang="ko-KR" altLang="en-US" sz="24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mn-MN" altLang="ko-KR" sz="24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Гийгүүлэгч + </a:t>
          </a:r>
          <a:r>
            <a:rPr lang="ko-KR" altLang="en-US" sz="24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이</a:t>
          </a:r>
          <a:endParaRPr lang="mn-MN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mn-MN" sz="2400" kern="1200" dirty="0"/>
        </a:p>
      </dsp:txBody>
      <dsp:txXfrm>
        <a:off x="0" y="1139407"/>
        <a:ext cx="6858000" cy="554308"/>
      </dsp:txXfrm>
    </dsp:sp>
    <dsp:sp modelId="{401849A6-C267-44BD-AE30-B270C38A23FD}">
      <dsp:nvSpPr>
        <dsp:cNvPr id="0" name=""/>
        <dsp:cNvSpPr/>
      </dsp:nvSpPr>
      <dsp:spPr>
        <a:xfrm>
          <a:off x="0" y="2814453"/>
          <a:ext cx="6858000" cy="593978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∙ 에 </a:t>
          </a:r>
          <a:r>
            <a:rPr lang="mn-MN" altLang="ko-KR" sz="2400" b="1" kern="1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– Өгөх оршихын тийн ялгал /д, т/</a:t>
          </a:r>
          <a:endParaRPr lang="mn-MN" sz="24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8996" y="2843449"/>
        <a:ext cx="6800008" cy="535986"/>
      </dsp:txXfrm>
    </dsp:sp>
    <dsp:sp modelId="{494684F1-41CD-4397-BD93-B4455851332D}">
      <dsp:nvSpPr>
        <dsp:cNvPr id="0" name=""/>
        <dsp:cNvSpPr/>
      </dsp:nvSpPr>
      <dsp:spPr>
        <a:xfrm>
          <a:off x="0" y="3431355"/>
          <a:ext cx="6858000" cy="58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mn-MN" altLang="ko-KR" sz="18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Энэ нөхцөл </a:t>
          </a:r>
          <a:r>
            <a:rPr lang="ko-KR" altLang="en-US" sz="1800" b="1" kern="1200" dirty="0" smtClean="0">
              <a:solidFill>
                <a:srgbClr val="FF0000"/>
              </a:solidFill>
            </a:rPr>
            <a:t>있습니다</a:t>
          </a:r>
          <a:r>
            <a:rPr lang="en-US" altLang="ko-KR" sz="1800" b="1" kern="1200" dirty="0" smtClean="0">
              <a:solidFill>
                <a:srgbClr val="FF0000"/>
              </a:solidFill>
            </a:rPr>
            <a:t>, </a:t>
          </a:r>
          <a:r>
            <a:rPr lang="ko-KR" altLang="en-US" sz="1800" b="1" kern="1200" dirty="0" smtClean="0">
              <a:solidFill>
                <a:srgbClr val="FF0000"/>
              </a:solidFill>
            </a:rPr>
            <a:t>없습니다</a:t>
          </a:r>
          <a:r>
            <a:rPr lang="mn-MN" altLang="ko-KR" sz="1800" b="1" kern="1200" dirty="0" smtClean="0">
              <a:solidFill>
                <a:srgbClr val="FF0000"/>
              </a:solidFill>
            </a:rPr>
            <a:t> </a:t>
          </a:r>
          <a:r>
            <a:rPr lang="mn-MN" altLang="ko-KR" sz="18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үгтэй хамт орж, аливаа зүйлийн байгаа, байхгүй утгыг илэрхийлдэг.</a:t>
          </a:r>
          <a:endParaRPr lang="mn-MN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3431355"/>
        <a:ext cx="6858000" cy="5825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C8D66-EA9F-4DC7-9822-43BE5A43C8FB}">
      <dsp:nvSpPr>
        <dsp:cNvPr id="0" name=""/>
        <dsp:cNvSpPr/>
      </dsp:nvSpPr>
      <dsp:spPr>
        <a:xfrm>
          <a:off x="0" y="0"/>
          <a:ext cx="6858000" cy="9213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mn-MN" altLang="ko-KR" sz="2400" b="1" kern="1200" dirty="0" smtClean="0">
              <a:solidFill>
                <a:schemeClr val="accent2">
                  <a:lumMod val="75000"/>
                </a:schemeClr>
              </a:solidFill>
            </a:rPr>
            <a:t>- </a:t>
          </a:r>
          <a:r>
            <a:rPr lang="ko-KR" altLang="en-US" sz="2400" b="1" kern="1200" dirty="0" smtClean="0">
              <a:solidFill>
                <a:schemeClr val="accent2">
                  <a:lumMod val="75000"/>
                </a:schemeClr>
              </a:solidFill>
            </a:rPr>
            <a:t>ㅂ</a:t>
          </a:r>
          <a:r>
            <a:rPr lang="en-US" altLang="ko-KR" sz="2400" b="1" kern="1200" dirty="0" smtClean="0">
              <a:solidFill>
                <a:schemeClr val="accent2">
                  <a:lumMod val="75000"/>
                </a:schemeClr>
              </a:solidFill>
            </a:rPr>
            <a:t>/</a:t>
          </a:r>
          <a:r>
            <a:rPr lang="ko-KR" altLang="en-US" sz="2400" b="1" kern="1200" dirty="0" smtClean="0">
              <a:solidFill>
                <a:schemeClr val="accent2">
                  <a:lumMod val="75000"/>
                </a:schemeClr>
              </a:solidFill>
            </a:rPr>
            <a:t>습니다 </a:t>
          </a:r>
          <a:r>
            <a:rPr lang="mn-MN" altLang="ko-KR" sz="2400" b="1" kern="1200" dirty="0" smtClean="0">
              <a:solidFill>
                <a:schemeClr val="accent2">
                  <a:lumMod val="75000"/>
                </a:schemeClr>
              </a:solidFill>
            </a:rPr>
            <a:t>– “-ж байна, даг”</a:t>
          </a:r>
          <a:endParaRPr lang="mn-MN" sz="24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4979" y="44979"/>
        <a:ext cx="6768042" cy="831437"/>
      </dsp:txXfrm>
    </dsp:sp>
    <dsp:sp modelId="{026EC948-4704-4CD6-AE67-C2B34DA9C7B4}">
      <dsp:nvSpPr>
        <dsp:cNvPr id="0" name=""/>
        <dsp:cNvSpPr/>
      </dsp:nvSpPr>
      <dsp:spPr>
        <a:xfrm>
          <a:off x="0" y="1153475"/>
          <a:ext cx="6858000" cy="438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mn-MN" altLang="ko-KR" sz="2400" b="1" kern="1200" dirty="0" smtClean="0">
              <a:solidFill>
                <a:srgbClr val="FF0000"/>
              </a:solidFill>
            </a:rPr>
            <a:t>Эгшиг + </a:t>
          </a:r>
          <a:r>
            <a:rPr lang="ko-KR" altLang="en-US" sz="2400" b="1" kern="1200" dirty="0" smtClean="0">
              <a:solidFill>
                <a:srgbClr val="FF0000"/>
              </a:solidFill>
            </a:rPr>
            <a:t>ㅂ 니다       </a:t>
          </a:r>
          <a:r>
            <a:rPr lang="mn-MN" altLang="ko-KR" sz="2400" b="1" kern="1200" dirty="0" smtClean="0">
              <a:solidFill>
                <a:srgbClr val="FF0000"/>
              </a:solidFill>
            </a:rPr>
            <a:t> </a:t>
          </a:r>
          <a:r>
            <a:rPr lang="ko-KR" altLang="en-US" sz="2400" b="1" kern="1200" dirty="0" smtClean="0">
              <a:solidFill>
                <a:srgbClr val="FF0000"/>
              </a:solidFill>
            </a:rPr>
            <a:t>            </a:t>
          </a:r>
          <a:r>
            <a:rPr lang="en-US" altLang="ko-KR" sz="24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•</a:t>
          </a:r>
          <a:r>
            <a:rPr lang="ko-KR" altLang="en-US" sz="2400" b="1" kern="1200" dirty="0" smtClean="0">
              <a:solidFill>
                <a:srgbClr val="FF0000"/>
              </a:solidFill>
            </a:rPr>
            <a:t> </a:t>
          </a:r>
          <a:r>
            <a:rPr lang="mn-MN" altLang="ko-KR" sz="2400" b="1" kern="1200" dirty="0" smtClean="0">
              <a:solidFill>
                <a:srgbClr val="FF0000"/>
              </a:solidFill>
            </a:rPr>
            <a:t>Гийгүүлэгч + </a:t>
          </a:r>
          <a:r>
            <a:rPr lang="ko-KR" altLang="en-US" sz="2400" b="1" kern="1200" dirty="0" smtClean="0">
              <a:solidFill>
                <a:srgbClr val="FF0000"/>
              </a:solidFill>
            </a:rPr>
            <a:t>습니다</a:t>
          </a:r>
          <a:endParaRPr lang="mn-MN" sz="2400" kern="1200" dirty="0"/>
        </a:p>
      </dsp:txBody>
      <dsp:txXfrm>
        <a:off x="0" y="1153475"/>
        <a:ext cx="6858000" cy="438455"/>
      </dsp:txXfrm>
    </dsp:sp>
    <dsp:sp modelId="{401849A6-C267-44BD-AE30-B270C38A23FD}">
      <dsp:nvSpPr>
        <dsp:cNvPr id="0" name=""/>
        <dsp:cNvSpPr/>
      </dsp:nvSpPr>
      <dsp:spPr>
        <a:xfrm>
          <a:off x="0" y="3841936"/>
          <a:ext cx="6858000" cy="896319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solidFill>
                <a:schemeClr val="accent2">
                  <a:lumMod val="75000"/>
                </a:schemeClr>
              </a:solidFill>
            </a:rPr>
            <a:t>- </a:t>
          </a:r>
          <a:r>
            <a:rPr lang="ko-KR" altLang="en-US" sz="2400" b="1" kern="1200" dirty="0" smtClean="0">
              <a:solidFill>
                <a:schemeClr val="accent2">
                  <a:lumMod val="75000"/>
                </a:schemeClr>
              </a:solidFill>
            </a:rPr>
            <a:t>ㅂ</a:t>
          </a:r>
          <a:r>
            <a:rPr lang="en-US" altLang="ko-KR" sz="2400" b="1" kern="1200" dirty="0" smtClean="0">
              <a:solidFill>
                <a:schemeClr val="accent2">
                  <a:lumMod val="75000"/>
                </a:schemeClr>
              </a:solidFill>
            </a:rPr>
            <a:t>/</a:t>
          </a:r>
          <a:r>
            <a:rPr lang="ko-KR" altLang="en-US" sz="2400" b="1" kern="1200" dirty="0" smtClean="0">
              <a:solidFill>
                <a:schemeClr val="accent2">
                  <a:lumMod val="75000"/>
                </a:schemeClr>
              </a:solidFill>
            </a:rPr>
            <a:t>습니까 </a:t>
          </a:r>
          <a:r>
            <a:rPr lang="mn-MN" altLang="ko-KR" sz="2400" b="1" kern="1200" dirty="0" smtClean="0">
              <a:solidFill>
                <a:schemeClr val="accent2">
                  <a:lumMod val="75000"/>
                </a:schemeClr>
              </a:solidFill>
            </a:rPr>
            <a:t>– “-ж, ч байна уу? –даг уу?”</a:t>
          </a:r>
          <a:endParaRPr lang="mn-MN" sz="24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3755" y="3885691"/>
        <a:ext cx="6770490" cy="808809"/>
      </dsp:txXfrm>
    </dsp:sp>
    <dsp:sp modelId="{494684F1-41CD-4397-BD93-B4455851332D}">
      <dsp:nvSpPr>
        <dsp:cNvPr id="0" name=""/>
        <dsp:cNvSpPr/>
      </dsp:nvSpPr>
      <dsp:spPr>
        <a:xfrm>
          <a:off x="0" y="4747596"/>
          <a:ext cx="6858000" cy="465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mn-MN" altLang="ko-KR" sz="2400" b="1" kern="1200" dirty="0" smtClean="0">
              <a:solidFill>
                <a:srgbClr val="FF0000"/>
              </a:solidFill>
            </a:rPr>
            <a:t>Эгшиг + </a:t>
          </a:r>
          <a:r>
            <a:rPr lang="ko-KR" altLang="en-US" sz="2400" b="1" kern="1200" dirty="0" smtClean="0">
              <a:solidFill>
                <a:srgbClr val="FF0000"/>
              </a:solidFill>
            </a:rPr>
            <a:t>ㅂ 니까</a:t>
          </a:r>
          <a:r>
            <a:rPr lang="en-US" altLang="ko-KR" sz="2400" b="1" kern="1200" dirty="0" smtClean="0">
              <a:solidFill>
                <a:srgbClr val="FF0000"/>
              </a:solidFill>
            </a:rPr>
            <a:t>?                </a:t>
          </a:r>
          <a:r>
            <a:rPr lang="en-US" altLang="ko-KR" sz="24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• </a:t>
          </a:r>
          <a:r>
            <a:rPr lang="mn-MN" altLang="ko-KR" sz="24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Гийгүүлэгч </a:t>
          </a:r>
          <a:r>
            <a:rPr lang="ko-KR" altLang="en-US" sz="24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습니까</a:t>
          </a:r>
          <a:r>
            <a:rPr lang="en-US" altLang="ko-KR" sz="24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?</a:t>
          </a:r>
          <a:r>
            <a:rPr lang="mn-MN" altLang="ko-KR" sz="2400" b="1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mn-MN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747596"/>
        <a:ext cx="6858000" cy="465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n-M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05723-B712-4132-96E0-DFD2F2AAD04B}" type="datetimeFigureOut">
              <a:rPr lang="mn-MN" smtClean="0"/>
              <a:t>2015-04-01</a:t>
            </a:fld>
            <a:endParaRPr lang="mn-M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n-M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n-M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0EAF2-1041-4EA5-ADC4-495D6DC734F4}" type="slidenum">
              <a:rPr lang="mn-MN" smtClean="0"/>
              <a:t>‹#›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35548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0EAF2-1041-4EA5-ADC4-495D6DC734F4}" type="slidenum">
              <a:rPr lang="mn-MN" smtClean="0"/>
              <a:t>6</a:t>
            </a:fld>
            <a:endParaRPr lang="mn-MN"/>
          </a:p>
        </p:txBody>
      </p:sp>
    </p:spTree>
    <p:extLst>
      <p:ext uri="{BB962C8B-B14F-4D97-AF65-F5344CB8AC3E}">
        <p14:creationId xmlns:p14="http://schemas.microsoft.com/office/powerpoint/2010/main" val="19771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52C-E949-48F1-98E8-DEC898BB942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5163-5081-4A7A-9CE1-B451F513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52C-E949-48F1-98E8-DEC898BB942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5163-5081-4A7A-9CE1-B451F513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52C-E949-48F1-98E8-DEC898BB942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5163-5081-4A7A-9CE1-B451F513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7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52C-E949-48F1-98E8-DEC898BB942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5163-5081-4A7A-9CE1-B451F513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7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52C-E949-48F1-98E8-DEC898BB942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5163-5081-4A7A-9CE1-B451F513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52C-E949-48F1-98E8-DEC898BB942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5163-5081-4A7A-9CE1-B451F513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52C-E949-48F1-98E8-DEC898BB942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5163-5081-4A7A-9CE1-B451F513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52C-E949-48F1-98E8-DEC898BB942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5163-5081-4A7A-9CE1-B451F513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52C-E949-48F1-98E8-DEC898BB942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5163-5081-4A7A-9CE1-B451F513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52C-E949-48F1-98E8-DEC898BB942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5163-5081-4A7A-9CE1-B451F513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52C-E949-48F1-98E8-DEC898BB942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C5163-5081-4A7A-9CE1-B451F513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5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2E52C-E949-48F1-98E8-DEC898BB942E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C5163-5081-4A7A-9CE1-B451F513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3809"/>
              </p:ext>
            </p:extLst>
          </p:nvPr>
        </p:nvGraphicFramePr>
        <p:xfrm>
          <a:off x="0" y="659487"/>
          <a:ext cx="6857998" cy="8484513"/>
        </p:xfrm>
        <a:graphic>
          <a:graphicData uri="http://schemas.openxmlformats.org/drawingml/2006/table">
            <a:tbl>
              <a:tblPr firstRow="1" bandRow="1">
                <a:solidFill>
                  <a:srgbClr val="FFCC99"/>
                </a:solidFill>
                <a:tableStyleId>{5C22544A-7EE6-4342-B048-85BDC9FD1C3A}</a:tableStyleId>
              </a:tblPr>
              <a:tblGrid>
                <a:gridCol w="1710145"/>
                <a:gridCol w="1727563"/>
                <a:gridCol w="1710145"/>
                <a:gridCol w="1710145"/>
              </a:tblGrid>
              <a:tr h="740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Үсэг 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Үсгийн нэр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Дуудлага 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Бичих дараалал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816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ㅏ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아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4843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ㅑ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야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[ja]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92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ㅓ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어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[ə]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816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ㅕ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여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36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jə</a:t>
                      </a:r>
                      <a:r>
                        <a:rPr 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ㅗ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오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[o]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ㅛ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요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[jo]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4211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ㅜ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우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[u]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816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ㅠ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유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36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</a:t>
                      </a:r>
                      <a:r>
                        <a:rPr 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6980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ㅡ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으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[ɨ]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ㅣ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36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36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-14748"/>
            <a:ext cx="6857999" cy="707886"/>
          </a:xfrm>
          <a:prstGeom prst="rect">
            <a:avLst/>
          </a:prstGeom>
          <a:solidFill>
            <a:srgbClr val="FFCC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mn-M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FF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Үндсэн эгшиг</a:t>
            </a: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0000FF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426242" y="1598789"/>
            <a:ext cx="1118937" cy="769942"/>
          </a:xfrm>
          <a:prstGeom prst="rect">
            <a:avLst/>
          </a:prstGeom>
          <a:ln>
            <a:solidFill>
              <a:srgbClr val="FFCC9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426242" y="2394857"/>
            <a:ext cx="1118937" cy="703334"/>
          </a:xfrm>
          <a:prstGeom prst="rect">
            <a:avLst/>
          </a:prstGeom>
          <a:ln>
            <a:solidFill>
              <a:srgbClr val="FFCC9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426242" y="3114637"/>
            <a:ext cx="1118937" cy="731520"/>
          </a:xfrm>
          <a:prstGeom prst="rect">
            <a:avLst/>
          </a:prstGeom>
          <a:ln>
            <a:solidFill>
              <a:srgbClr val="FFCC9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426242" y="3862603"/>
            <a:ext cx="1118937" cy="815422"/>
          </a:xfrm>
          <a:prstGeom prst="rect">
            <a:avLst/>
          </a:prstGeom>
          <a:ln>
            <a:solidFill>
              <a:srgbClr val="FFCC9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426242" y="4682339"/>
            <a:ext cx="1118937" cy="725146"/>
          </a:xfrm>
          <a:prstGeom prst="rect">
            <a:avLst/>
          </a:prstGeom>
          <a:ln>
            <a:solidFill>
              <a:srgbClr val="FFCC9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426242" y="5418171"/>
            <a:ext cx="1118937" cy="723190"/>
          </a:xfrm>
          <a:prstGeom prst="rect">
            <a:avLst/>
          </a:prstGeom>
          <a:ln>
            <a:solidFill>
              <a:srgbClr val="FFCC9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426242" y="6145674"/>
            <a:ext cx="1118937" cy="714565"/>
          </a:xfrm>
          <a:prstGeom prst="rect">
            <a:avLst/>
          </a:prstGeom>
          <a:ln>
            <a:solidFill>
              <a:srgbClr val="FFCC9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426242" y="6870821"/>
            <a:ext cx="1118937" cy="803573"/>
          </a:xfrm>
          <a:prstGeom prst="rect">
            <a:avLst/>
          </a:prstGeom>
          <a:ln>
            <a:solidFill>
              <a:srgbClr val="FFCC9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426242" y="7678708"/>
            <a:ext cx="1118937" cy="729460"/>
          </a:xfrm>
          <a:prstGeom prst="rect">
            <a:avLst/>
          </a:prstGeom>
          <a:ln>
            <a:solidFill>
              <a:srgbClr val="FFCC9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426242" y="8408168"/>
            <a:ext cx="1118937" cy="735832"/>
          </a:xfrm>
          <a:prstGeom prst="rect">
            <a:avLst/>
          </a:prstGeom>
          <a:ln>
            <a:solidFill>
              <a:srgbClr val="FFCC9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0216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14925449"/>
              </p:ext>
            </p:extLst>
          </p:nvPr>
        </p:nvGraphicFramePr>
        <p:xfrm>
          <a:off x="23750" y="653142"/>
          <a:ext cx="6858000" cy="8490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1875" y="0"/>
            <a:ext cx="6858000" cy="6531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n-MN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ko-KR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기본 문법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mn-MN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Дүрэм         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제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과</a:t>
            </a:r>
            <a:endParaRPr lang="mn-M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750" y="3889122"/>
            <a:ext cx="6846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/>
              <a:t>여기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저기는 교실입니다</a:t>
            </a:r>
            <a:r>
              <a:rPr lang="en-US" altLang="ko-KR" dirty="0" smtClean="0"/>
              <a:t>.           </a:t>
            </a:r>
            <a:r>
              <a:rPr lang="mn-MN" altLang="ko-KR" dirty="0" smtClean="0"/>
              <a:t>Энэ/наад/тэр </a:t>
            </a:r>
            <a:r>
              <a:rPr lang="en-US" altLang="ko-KR" dirty="0" smtClean="0"/>
              <a:t>(</a:t>
            </a:r>
            <a:r>
              <a:rPr lang="mn-MN" altLang="ko-KR" dirty="0" smtClean="0"/>
              <a:t>газар</a:t>
            </a:r>
            <a:r>
              <a:rPr lang="en-US" altLang="ko-KR" dirty="0" smtClean="0"/>
              <a:t>)</a:t>
            </a:r>
            <a:r>
              <a:rPr lang="mn-MN" altLang="ko-KR" dirty="0"/>
              <a:t> бол </a:t>
            </a:r>
            <a:r>
              <a:rPr lang="mn-MN" altLang="ko-KR" dirty="0" smtClean="0"/>
              <a:t>анги.</a:t>
            </a:r>
            <a:r>
              <a:rPr lang="en-US" altLang="ko-KR" dirty="0" smtClean="0"/>
              <a:t> </a:t>
            </a:r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여기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저기는 학교입니다</a:t>
            </a:r>
            <a:r>
              <a:rPr lang="en-US" altLang="ko-KR" dirty="0" smtClean="0"/>
              <a:t>.    </a:t>
            </a:r>
            <a:r>
              <a:rPr lang="mn-MN" altLang="ko-KR" dirty="0" smtClean="0"/>
              <a:t>Энэ/наад/тэр </a:t>
            </a:r>
            <a:r>
              <a:rPr lang="en-US" altLang="ko-KR" dirty="0"/>
              <a:t>(</a:t>
            </a:r>
            <a:r>
              <a:rPr lang="mn-MN" altLang="ko-KR" dirty="0" smtClean="0"/>
              <a:t>газар</a:t>
            </a:r>
            <a:r>
              <a:rPr lang="en-US" altLang="ko-KR" dirty="0" smtClean="0"/>
              <a:t>)</a:t>
            </a:r>
            <a:r>
              <a:rPr lang="mn-MN" altLang="ko-KR" dirty="0" smtClean="0"/>
              <a:t> </a:t>
            </a:r>
            <a:r>
              <a:rPr lang="mn-MN" altLang="ko-KR" dirty="0"/>
              <a:t>бол </a:t>
            </a:r>
            <a:r>
              <a:rPr lang="mn-MN" altLang="ko-KR" dirty="0" smtClean="0"/>
              <a:t>сургууль.</a:t>
            </a:r>
            <a:endParaRPr lang="mn-MN" dirty="0"/>
          </a:p>
        </p:txBody>
      </p:sp>
      <p:sp>
        <p:nvSpPr>
          <p:cNvPr id="5" name="Rectangle 4"/>
          <p:cNvSpPr/>
          <p:nvPr/>
        </p:nvSpPr>
        <p:spPr>
          <a:xfrm>
            <a:off x="23750" y="8137543"/>
            <a:ext cx="6846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/>
              <a:t>이것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저것</a:t>
            </a:r>
            <a:r>
              <a:rPr lang="en-US" altLang="ko-KR" dirty="0" smtClean="0"/>
              <a:t>/</a:t>
            </a:r>
            <a:r>
              <a:rPr lang="ko-KR" altLang="en-US" dirty="0" smtClean="0"/>
              <a:t>그것은 포도입니다</a:t>
            </a:r>
            <a:r>
              <a:rPr lang="en-US" altLang="ko-KR" dirty="0" smtClean="0"/>
              <a:t>.       </a:t>
            </a:r>
            <a:r>
              <a:rPr lang="mn-MN" altLang="ko-KR" dirty="0" smtClean="0"/>
              <a:t>Энэ/наад/тэр </a:t>
            </a:r>
            <a:r>
              <a:rPr lang="en-US" altLang="ko-KR" dirty="0" smtClean="0"/>
              <a:t>(</a:t>
            </a:r>
            <a:r>
              <a:rPr lang="mn-MN" altLang="ko-KR" dirty="0" smtClean="0"/>
              <a:t>юм</a:t>
            </a:r>
            <a:r>
              <a:rPr lang="en-US" altLang="ko-KR" dirty="0" smtClean="0"/>
              <a:t>)</a:t>
            </a:r>
            <a:r>
              <a:rPr lang="mn-MN" altLang="ko-KR" dirty="0" smtClean="0"/>
              <a:t> бол усан үзэм.</a:t>
            </a:r>
            <a:r>
              <a:rPr lang="en-US" altLang="ko-KR" dirty="0" smtClean="0"/>
              <a:t> </a:t>
            </a:r>
          </a:p>
          <a:p>
            <a:pPr lvl="0">
              <a:lnSpc>
                <a:spcPct val="150000"/>
              </a:lnSpc>
            </a:pPr>
            <a:r>
              <a:rPr lang="ko-KR" altLang="en-US" dirty="0"/>
              <a:t>이것</a:t>
            </a:r>
            <a:r>
              <a:rPr lang="en-US" altLang="ko-KR" dirty="0"/>
              <a:t>/</a:t>
            </a:r>
            <a:r>
              <a:rPr lang="ko-KR" altLang="en-US" dirty="0"/>
              <a:t>저것</a:t>
            </a:r>
            <a:r>
              <a:rPr lang="en-US" altLang="ko-KR" dirty="0"/>
              <a:t>/</a:t>
            </a:r>
            <a:r>
              <a:rPr lang="ko-KR" altLang="en-US" dirty="0" smtClean="0"/>
              <a:t>그것은 공책입니다</a:t>
            </a:r>
            <a:r>
              <a:rPr lang="en-US" altLang="ko-KR" dirty="0" smtClean="0"/>
              <a:t>.    </a:t>
            </a:r>
            <a:r>
              <a:rPr lang="mn-MN" altLang="ko-KR" dirty="0" smtClean="0"/>
              <a:t>     Энэ/наад/тэр </a:t>
            </a:r>
            <a:r>
              <a:rPr lang="en-US" altLang="ko-KR" dirty="0" smtClean="0"/>
              <a:t>(</a:t>
            </a:r>
            <a:r>
              <a:rPr lang="mn-MN" altLang="ko-KR" dirty="0" smtClean="0"/>
              <a:t>юм</a:t>
            </a:r>
            <a:r>
              <a:rPr lang="en-US" altLang="ko-KR" dirty="0" smtClean="0"/>
              <a:t>)</a:t>
            </a:r>
            <a:r>
              <a:rPr lang="mn-MN" altLang="ko-KR" dirty="0" smtClean="0"/>
              <a:t> бол дэвтэр.</a:t>
            </a: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11968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37757921"/>
              </p:ext>
            </p:extLst>
          </p:nvPr>
        </p:nvGraphicFramePr>
        <p:xfrm>
          <a:off x="23750" y="653142"/>
          <a:ext cx="6858000" cy="8490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1875" y="0"/>
            <a:ext cx="6858000" cy="6531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n-MN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ko-KR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기본 문법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mn-MN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Дүрэм         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제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과</a:t>
            </a:r>
            <a:endParaRPr lang="mn-M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750" y="1226104"/>
            <a:ext cx="6846125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있습니다</a:t>
            </a:r>
            <a:r>
              <a:rPr lang="mn-MN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-байна, байгаа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n-MN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없습니다</a:t>
            </a:r>
            <a:r>
              <a:rPr lang="mn-MN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-байхгүй, байхгүй байна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4741201"/>
            <a:ext cx="6846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A. </a:t>
            </a:r>
            <a:r>
              <a:rPr lang="ko-KR" altLang="en-US" dirty="0" smtClean="0"/>
              <a:t>집에 사전이 있습니까</a:t>
            </a:r>
            <a:r>
              <a:rPr lang="en-US" altLang="ko-KR" dirty="0" smtClean="0"/>
              <a:t>?</a:t>
            </a:r>
            <a:r>
              <a:rPr lang="en-US" altLang="ko-KR" dirty="0" smtClean="0"/>
              <a:t>       </a:t>
            </a:r>
            <a:r>
              <a:rPr lang="mn-MN" altLang="ko-KR" dirty="0" smtClean="0"/>
              <a:t>Гэрт чинь толь бичиг байгаа юу?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B. </a:t>
            </a:r>
            <a:r>
              <a:rPr lang="ko-KR" altLang="en-US" dirty="0" smtClean="0"/>
              <a:t>아니요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없습니다</a:t>
            </a:r>
            <a:r>
              <a:rPr lang="en-US" altLang="ko-KR" dirty="0" smtClean="0"/>
              <a:t>.    </a:t>
            </a:r>
            <a:r>
              <a:rPr lang="mn-MN" altLang="ko-KR" dirty="0" smtClean="0"/>
              <a:t>   </a:t>
            </a:r>
            <a:r>
              <a:rPr lang="en-US" altLang="ko-KR" dirty="0" smtClean="0"/>
              <a:t>        </a:t>
            </a:r>
            <a:r>
              <a:rPr lang="mn-MN" altLang="ko-KR" dirty="0" smtClean="0"/>
              <a:t>  Үгүй, байхгүй.</a:t>
            </a:r>
            <a:endParaRPr lang="mn-MN" dirty="0"/>
          </a:p>
        </p:txBody>
      </p:sp>
      <p:sp>
        <p:nvSpPr>
          <p:cNvPr id="8" name="Rectangle 7"/>
          <p:cNvSpPr/>
          <p:nvPr/>
        </p:nvSpPr>
        <p:spPr>
          <a:xfrm>
            <a:off x="-3" y="2356392"/>
            <a:ext cx="6846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mn-MN" altLang="ko-KR" dirty="0" smtClean="0"/>
              <a:t>     </a:t>
            </a:r>
            <a:r>
              <a:rPr lang="ko-KR" altLang="en-US" dirty="0" smtClean="0"/>
              <a:t>가방이 있습니다</a:t>
            </a:r>
            <a:r>
              <a:rPr lang="en-US" altLang="ko-KR" dirty="0" smtClean="0"/>
              <a:t>.          </a:t>
            </a:r>
            <a:r>
              <a:rPr lang="mn-MN" altLang="ko-KR" dirty="0" smtClean="0"/>
              <a:t>                             Цүнх байна.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mn-MN" altLang="ko-KR" dirty="0" smtClean="0"/>
              <a:t>     </a:t>
            </a:r>
            <a:r>
              <a:rPr lang="ko-KR" altLang="en-US" dirty="0" smtClean="0"/>
              <a:t>의자가 없습니다</a:t>
            </a:r>
            <a:r>
              <a:rPr lang="en-US" altLang="ko-KR" dirty="0" smtClean="0"/>
              <a:t>.    </a:t>
            </a:r>
            <a:r>
              <a:rPr lang="mn-MN" altLang="ko-KR" dirty="0" smtClean="0"/>
              <a:t>                              Сандал байхгүй байна.</a:t>
            </a:r>
            <a:endParaRPr lang="mn-MN" dirty="0"/>
          </a:p>
        </p:txBody>
      </p:sp>
      <p:sp>
        <p:nvSpPr>
          <p:cNvPr id="10" name="Rectangle 9"/>
          <p:cNvSpPr/>
          <p:nvPr/>
        </p:nvSpPr>
        <p:spPr>
          <a:xfrm>
            <a:off x="23750" y="6476472"/>
            <a:ext cx="68461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아닙니다</a:t>
            </a:r>
            <a:r>
              <a:rPr lang="mn-MN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mn-MN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нь </a:t>
            </a:r>
            <a:r>
              <a:rPr lang="ko-KR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아니다</a:t>
            </a:r>
            <a:r>
              <a:rPr lang="mn-MN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-ийн одоо цагийн хүүрнэх хэлбэр.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아닙니다</a:t>
            </a:r>
            <a:r>
              <a:rPr lang="mn-MN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-г хэрэглэхдээ нэр үгээ нэрлэхийн тийн ялгалаар хэлбэржүүлж,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‘….</a:t>
            </a:r>
            <a:r>
              <a:rPr lang="ko-KR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아닙니다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mn-MN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гэж хэрэглэнэ.</a:t>
            </a:r>
            <a:endParaRPr lang="mn-M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750" y="7997519"/>
            <a:ext cx="6846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mn-MN" altLang="ko-KR" dirty="0" smtClean="0"/>
              <a:t>     </a:t>
            </a:r>
            <a:r>
              <a:rPr lang="ko-KR" altLang="en-US" dirty="0" smtClean="0"/>
              <a:t>이것은 공책입니까</a:t>
            </a:r>
            <a:r>
              <a:rPr lang="en-US" altLang="ko-KR" dirty="0" smtClean="0"/>
              <a:t>?</a:t>
            </a:r>
            <a:r>
              <a:rPr lang="en-US" altLang="ko-KR" dirty="0" smtClean="0"/>
              <a:t>          </a:t>
            </a:r>
            <a:r>
              <a:rPr lang="mn-MN" altLang="ko-KR" dirty="0" smtClean="0"/>
              <a:t>                            Энэ дэвтэр үү?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mn-MN" altLang="ko-KR" dirty="0" smtClean="0"/>
              <a:t>     </a:t>
            </a:r>
            <a:r>
              <a:rPr lang="ko-KR" altLang="en-US" dirty="0" smtClean="0"/>
              <a:t>아니요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공책이 아닙니다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책입니다</a:t>
            </a:r>
            <a:r>
              <a:rPr lang="en-US" altLang="ko-KR" dirty="0" smtClean="0"/>
              <a:t>.</a:t>
            </a:r>
            <a:r>
              <a:rPr lang="mn-MN" altLang="ko-KR" dirty="0" smtClean="0"/>
              <a:t>         Үгүй, дэвтэр биш. Ном.</a:t>
            </a:r>
            <a:endParaRPr lang="mn-MN" dirty="0"/>
          </a:p>
        </p:txBody>
      </p:sp>
      <p:sp>
        <p:nvSpPr>
          <p:cNvPr id="15" name="Rounded Rectangle 14"/>
          <p:cNvSpPr/>
          <p:nvPr/>
        </p:nvSpPr>
        <p:spPr>
          <a:xfrm>
            <a:off x="-2" y="5800583"/>
            <a:ext cx="6846125" cy="564499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</a:t>
            </a:r>
            <a:r>
              <a:rPr lang="mn-MN" altLang="ko-KR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아닙니다 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mn-MN" altLang="ko-KR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Үгүй, биш</a:t>
            </a:r>
          </a:p>
        </p:txBody>
      </p:sp>
    </p:spTree>
    <p:extLst>
      <p:ext uri="{BB962C8B-B14F-4D97-AF65-F5344CB8AC3E}">
        <p14:creationId xmlns:p14="http://schemas.microsoft.com/office/powerpoint/2010/main" val="37055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72186737"/>
              </p:ext>
            </p:extLst>
          </p:nvPr>
        </p:nvGraphicFramePr>
        <p:xfrm>
          <a:off x="23750" y="653142"/>
          <a:ext cx="6858000" cy="8490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1875" y="0"/>
            <a:ext cx="6858000" cy="6531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n-MN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ko-KR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기본 문법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mn-MN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Дүрэм         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제</a:t>
            </a:r>
            <a:r>
              <a:rPr lang="mn-M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과</a:t>
            </a:r>
            <a:endParaRPr lang="mn-M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" y="2262617"/>
            <a:ext cx="68461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mn-MN" altLang="ko-KR" sz="2400" b="1" dirty="0" smtClean="0"/>
              <a:t>Үйл үг, тэмдэг үйл үгийн үндсэнд залгана. </a:t>
            </a:r>
          </a:p>
          <a:p>
            <a:pPr lvl="0">
              <a:lnSpc>
                <a:spcPct val="150000"/>
              </a:lnSpc>
            </a:pPr>
            <a:r>
              <a:rPr lang="mn-MN" altLang="ko-KR" sz="2400" dirty="0" smtClean="0"/>
              <a:t>     </a:t>
            </a:r>
            <a:r>
              <a:rPr lang="ko-KR" altLang="en-US" sz="2400" dirty="0" smtClean="0"/>
              <a:t>선생님이 옵니다</a:t>
            </a:r>
            <a:r>
              <a:rPr lang="en-US" altLang="ko-KR" sz="2400" dirty="0" smtClean="0"/>
              <a:t>.           </a:t>
            </a:r>
            <a:r>
              <a:rPr lang="mn-MN" altLang="ko-KR" sz="2400" dirty="0" smtClean="0"/>
              <a:t>       Багш ирж байна.</a:t>
            </a:r>
            <a:r>
              <a:rPr lang="en-US" altLang="ko-KR" sz="2400" dirty="0" smtClean="0"/>
              <a:t> </a:t>
            </a:r>
          </a:p>
          <a:p>
            <a:pPr lvl="0">
              <a:lnSpc>
                <a:spcPct val="150000"/>
              </a:lnSpc>
            </a:pPr>
            <a:r>
              <a:rPr lang="mn-MN" altLang="ko-KR" sz="2400" dirty="0" smtClean="0"/>
              <a:t>     </a:t>
            </a:r>
            <a:r>
              <a:rPr lang="ko-KR" altLang="en-US" sz="2400" dirty="0" smtClean="0"/>
              <a:t>의자가 작습니다</a:t>
            </a:r>
            <a:r>
              <a:rPr lang="en-US" altLang="ko-KR" sz="2400" dirty="0" smtClean="0"/>
              <a:t>.          </a:t>
            </a:r>
            <a:r>
              <a:rPr lang="mn-MN" altLang="ko-KR" sz="2400" dirty="0" smtClean="0"/>
              <a:t>       </a:t>
            </a:r>
            <a:r>
              <a:rPr lang="en-US" altLang="ko-KR" sz="2400" dirty="0" smtClean="0"/>
              <a:t> </a:t>
            </a:r>
            <a:r>
              <a:rPr lang="mn-MN" altLang="ko-KR" sz="2400" dirty="0" smtClean="0"/>
              <a:t>Сандал жижиг.</a:t>
            </a:r>
            <a:endParaRPr lang="mn-MN" sz="2400" dirty="0"/>
          </a:p>
        </p:txBody>
      </p:sp>
      <p:sp>
        <p:nvSpPr>
          <p:cNvPr id="5" name="Rectangle 4"/>
          <p:cNvSpPr/>
          <p:nvPr/>
        </p:nvSpPr>
        <p:spPr>
          <a:xfrm>
            <a:off x="23750" y="6237491"/>
            <a:ext cx="68461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/>
              <a:t>A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친구가 재미있습니까</a:t>
            </a:r>
            <a:r>
              <a:rPr lang="en-US" altLang="ko-KR" dirty="0" smtClean="0"/>
              <a:t>?      </a:t>
            </a:r>
            <a:r>
              <a:rPr lang="en-US" altLang="ko-KR" dirty="0" smtClean="0"/>
              <a:t>      </a:t>
            </a:r>
            <a:r>
              <a:rPr lang="mn-MN" altLang="ko-KR" dirty="0" smtClean="0"/>
              <a:t>         </a:t>
            </a:r>
            <a:r>
              <a:rPr lang="en-US" altLang="ko-KR" dirty="0" smtClean="0"/>
              <a:t> </a:t>
            </a:r>
            <a:r>
              <a:rPr lang="mn-MN" altLang="ko-KR" dirty="0" smtClean="0"/>
              <a:t>Найз чинь хөгжилтэй юу?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B. </a:t>
            </a:r>
            <a:r>
              <a:rPr lang="ko-KR" altLang="en-US" dirty="0" smtClean="0"/>
              <a:t>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친구가 재미있습니다</a:t>
            </a:r>
            <a:r>
              <a:rPr lang="en-US" altLang="ko-KR" dirty="0" smtClean="0"/>
              <a:t>.  </a:t>
            </a:r>
            <a:r>
              <a:rPr lang="en-US" altLang="ko-KR" dirty="0" smtClean="0"/>
              <a:t>               </a:t>
            </a:r>
            <a:r>
              <a:rPr lang="mn-MN" altLang="ko-KR" dirty="0" smtClean="0"/>
              <a:t>Тиймээ, найз маань хөгжилтэй.</a:t>
            </a:r>
          </a:p>
          <a:p>
            <a:pPr lvl="0">
              <a:lnSpc>
                <a:spcPct val="150000"/>
              </a:lnSpc>
            </a:pPr>
            <a:endParaRPr lang="mn-MN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/>
              <a:t>A. </a:t>
            </a:r>
            <a:r>
              <a:rPr lang="ko-KR" altLang="en-US" dirty="0" smtClean="0"/>
              <a:t>토야씨가 운동합니까</a:t>
            </a:r>
            <a:r>
              <a:rPr lang="en-US" altLang="ko-KR" dirty="0" smtClean="0"/>
              <a:t>?            </a:t>
            </a:r>
            <a:r>
              <a:rPr lang="mn-MN" altLang="ko-KR" dirty="0" smtClean="0"/>
              <a:t>         </a:t>
            </a:r>
            <a:r>
              <a:rPr lang="en-US" altLang="ko-KR" dirty="0" smtClean="0"/>
              <a:t> </a:t>
            </a:r>
            <a:r>
              <a:rPr lang="mn-MN" altLang="ko-KR" dirty="0" smtClean="0"/>
              <a:t>Туяа дасгал хийж байна уу?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en-US" altLang="ko-KR" dirty="0"/>
              <a:t>B. </a:t>
            </a:r>
            <a:r>
              <a:rPr lang="ko-KR" altLang="en-US" dirty="0" smtClean="0"/>
              <a:t>아니요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 합니다</a:t>
            </a:r>
            <a:r>
              <a:rPr lang="en-US" altLang="ko-KR" dirty="0" smtClean="0"/>
              <a:t>.                              </a:t>
            </a:r>
            <a:r>
              <a:rPr lang="mn-MN" altLang="ko-KR" dirty="0" smtClean="0"/>
              <a:t>Үгүй, хийгээгүй байна.</a:t>
            </a:r>
            <a:endParaRPr lang="mn-MN" altLang="ko-KR" dirty="0"/>
          </a:p>
        </p:txBody>
      </p:sp>
    </p:spTree>
    <p:extLst>
      <p:ext uri="{BB962C8B-B14F-4D97-AF65-F5344CB8AC3E}">
        <p14:creationId xmlns:p14="http://schemas.microsoft.com/office/powerpoint/2010/main" val="1147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67367189"/>
              </p:ext>
            </p:extLst>
          </p:nvPr>
        </p:nvGraphicFramePr>
        <p:xfrm>
          <a:off x="23750" y="653143"/>
          <a:ext cx="6858000" cy="8490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1875" y="0"/>
            <a:ext cx="6858000" cy="65314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n-MN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ko-KR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기본 문법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mn-MN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Дүрэм         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제</a:t>
            </a:r>
            <a:r>
              <a:rPr lang="mn-M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과</a:t>
            </a:r>
            <a:endParaRPr lang="mn-M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" y="2262617"/>
            <a:ext cx="6846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mn-MN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Нэр үгэн дээр залгаж тусагдахуун гишүүний үүргээр хэрэглэдэг тийн ялгалын нөхцөл</a:t>
            </a:r>
          </a:p>
          <a:p>
            <a:pPr lvl="0">
              <a:lnSpc>
                <a:spcPct val="150000"/>
              </a:lnSpc>
            </a:pPr>
            <a:r>
              <a:rPr lang="mn-MN" altLang="ko-KR" sz="2400" dirty="0" smtClean="0"/>
              <a:t>     </a:t>
            </a:r>
            <a:r>
              <a:rPr lang="ko-KR" altLang="en-US" sz="2400" dirty="0" smtClean="0"/>
              <a:t>선생님이 옵니다</a:t>
            </a:r>
            <a:r>
              <a:rPr lang="en-US" altLang="ko-KR" sz="2400" dirty="0" smtClean="0"/>
              <a:t>.           </a:t>
            </a:r>
            <a:r>
              <a:rPr lang="mn-MN" altLang="ko-KR" sz="2400" dirty="0" smtClean="0"/>
              <a:t>       Багш ирж байна.</a:t>
            </a:r>
            <a:r>
              <a:rPr lang="en-US" altLang="ko-KR" sz="2400" dirty="0" smtClean="0"/>
              <a:t> </a:t>
            </a:r>
          </a:p>
          <a:p>
            <a:pPr lvl="0">
              <a:lnSpc>
                <a:spcPct val="150000"/>
              </a:lnSpc>
            </a:pPr>
            <a:r>
              <a:rPr lang="mn-MN" altLang="ko-KR" sz="2400" dirty="0" smtClean="0"/>
              <a:t>     </a:t>
            </a:r>
            <a:r>
              <a:rPr lang="ko-KR" altLang="en-US" sz="2400" dirty="0" smtClean="0"/>
              <a:t>의자가 작습니다</a:t>
            </a:r>
            <a:r>
              <a:rPr lang="en-US" altLang="ko-KR" sz="2400" dirty="0" smtClean="0"/>
              <a:t>.          </a:t>
            </a:r>
            <a:r>
              <a:rPr lang="mn-MN" altLang="ko-KR" sz="2400" dirty="0" smtClean="0"/>
              <a:t>       </a:t>
            </a:r>
            <a:r>
              <a:rPr lang="en-US" altLang="ko-KR" sz="2400" dirty="0" smtClean="0"/>
              <a:t> </a:t>
            </a:r>
            <a:r>
              <a:rPr lang="mn-MN" altLang="ko-KR" sz="2400" dirty="0" smtClean="0"/>
              <a:t>Сандал жижиг.</a:t>
            </a:r>
            <a:endParaRPr lang="mn-MN" sz="2400" dirty="0"/>
          </a:p>
        </p:txBody>
      </p:sp>
      <p:sp>
        <p:nvSpPr>
          <p:cNvPr id="5" name="Rectangle 4"/>
          <p:cNvSpPr/>
          <p:nvPr/>
        </p:nvSpPr>
        <p:spPr>
          <a:xfrm>
            <a:off x="23750" y="6736255"/>
            <a:ext cx="6846125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dirty="0" smtClean="0"/>
              <a:t>바야르 씨가 학교에서 공부합니다</a:t>
            </a:r>
            <a:r>
              <a:rPr lang="en-US" altLang="ko-KR" sz="2000" dirty="0" smtClean="0"/>
              <a:t>.</a:t>
            </a:r>
            <a:r>
              <a:rPr lang="en-US" altLang="ko-KR" sz="2000" dirty="0" smtClean="0"/>
              <a:t> </a:t>
            </a:r>
          </a:p>
          <a:p>
            <a:pPr lvl="0">
              <a:lnSpc>
                <a:spcPct val="150000"/>
              </a:lnSpc>
            </a:pPr>
            <a:r>
              <a:rPr lang="mn-MN" altLang="ko-KR" sz="2000" dirty="0" smtClean="0"/>
              <a:t>Баяр сургууль дээр хичээл хийж байна.</a:t>
            </a:r>
            <a:endParaRPr lang="en-US" altLang="ko-KR" sz="2000" dirty="0" smtClean="0"/>
          </a:p>
          <a:p>
            <a:pPr lvl="0">
              <a:lnSpc>
                <a:spcPct val="150000"/>
              </a:lnSpc>
            </a:pP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sz="2000" dirty="0" smtClean="0"/>
              <a:t>어머니가 약국에서 약을 삽니다</a:t>
            </a:r>
            <a:r>
              <a:rPr lang="en-US" altLang="ko-KR" sz="2000" dirty="0" smtClean="0"/>
              <a:t>.                </a:t>
            </a:r>
          </a:p>
          <a:p>
            <a:pPr lvl="0">
              <a:lnSpc>
                <a:spcPct val="150000"/>
              </a:lnSpc>
            </a:pPr>
            <a:r>
              <a:rPr lang="mn-MN" altLang="ko-KR" sz="2000" dirty="0" smtClean="0"/>
              <a:t>Ээж эмийн сангаас эм авч байна.</a:t>
            </a:r>
          </a:p>
        </p:txBody>
      </p:sp>
    </p:spTree>
    <p:extLst>
      <p:ext uri="{BB962C8B-B14F-4D97-AF65-F5344CB8AC3E}">
        <p14:creationId xmlns:p14="http://schemas.microsoft.com/office/powerpoint/2010/main" val="37305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82672"/>
              </p:ext>
            </p:extLst>
          </p:nvPr>
        </p:nvGraphicFramePr>
        <p:xfrm>
          <a:off x="-1" y="688448"/>
          <a:ext cx="6857999" cy="84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332"/>
                <a:gridCol w="1790385"/>
                <a:gridCol w="1772332"/>
                <a:gridCol w="1522950"/>
              </a:tblGrid>
              <a:tr h="671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Үсэг 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Үсгийн нэр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Дуудлага 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Бичих дараалал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646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ㅐ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애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[ɛ]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3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646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ㅒ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얘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33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jɛ</a:t>
                      </a: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3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646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ㅔ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에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[e]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3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646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ㅖ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예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[je]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3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646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ㅘ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와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33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</a:t>
                      </a: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3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646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ㅙ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왜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33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wɛ</a:t>
                      </a: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3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646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ㅚ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외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[we]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3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646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ㅝ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워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[wo]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3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646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ㅞ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웨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[we]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3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646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ㅟ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위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33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32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3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646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ㅢ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의</a:t>
                      </a:r>
                      <a:endParaRPr lang="en-US" sz="33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33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r>
                        <a:rPr lang="en-US" sz="33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33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-14748"/>
            <a:ext cx="6857999" cy="707886"/>
          </a:xfrm>
          <a:prstGeom prst="rect">
            <a:avLst/>
          </a:prstGeom>
          <a:solidFill>
            <a:srgbClr val="FFCC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mn-M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FF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Хос эгшиг</a:t>
            </a: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0000FF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82657" y="1578054"/>
            <a:ext cx="1034716" cy="682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82650" y="2270995"/>
            <a:ext cx="1034712" cy="689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82655" y="2973721"/>
            <a:ext cx="1034717" cy="64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82650" y="3640041"/>
            <a:ext cx="1030547" cy="662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88954" y="4331777"/>
            <a:ext cx="1033801" cy="672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82656" y="5033636"/>
            <a:ext cx="1034716" cy="67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82655" y="5717898"/>
            <a:ext cx="1034716" cy="68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82654" y="6409486"/>
            <a:ext cx="1034716" cy="694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82653" y="7075806"/>
            <a:ext cx="1034716" cy="66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82652" y="7775372"/>
            <a:ext cx="1034716" cy="66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82650" y="8463631"/>
            <a:ext cx="1034717" cy="66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45397"/>
              </p:ext>
            </p:extLst>
          </p:nvPr>
        </p:nvGraphicFramePr>
        <p:xfrm>
          <a:off x="-1" y="548640"/>
          <a:ext cx="6857999" cy="85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332"/>
                <a:gridCol w="1790385"/>
                <a:gridCol w="1772332"/>
                <a:gridCol w="1522950"/>
              </a:tblGrid>
              <a:tr h="88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Үсэг 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Үсгийн нэр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Дуудлага 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Бичих дараалал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ㄱ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기역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[k], [g]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ㄴ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니은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[n]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ㄷ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디귿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[t], [d]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ㄹ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리을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[r], [l]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ㅁ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미음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ㅂ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비읍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[p], [b]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ㅅ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시옷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[s], [</a:t>
                      </a:r>
                      <a:r>
                        <a:rPr lang="en-US" sz="24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ㅇ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이옹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[ɧ]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ㅈ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지읒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[c] 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ㅊ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치읓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4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cʰ</a:t>
                      </a: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ㅋ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키읔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4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kʰ</a:t>
                      </a: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ㅌ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티읕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4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tʰ</a:t>
                      </a: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ㅍ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피읖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4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pʰ</a:t>
                      </a: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ㅎ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히읗</a:t>
                      </a:r>
                      <a:endParaRPr lang="en-US" sz="24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[h]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-14748"/>
            <a:ext cx="6857999" cy="707886"/>
          </a:xfrm>
          <a:prstGeom prst="rect">
            <a:avLst/>
          </a:prstGeom>
          <a:solidFill>
            <a:srgbClr val="FFCC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mn-M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FF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Үндсэн гийгүүлэгч</a:t>
            </a: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0000FF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70607" y="1453433"/>
            <a:ext cx="974574" cy="54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70565" y="2011652"/>
            <a:ext cx="974621" cy="530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70574" y="2556512"/>
            <a:ext cx="974610" cy="520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70587" y="3087037"/>
            <a:ext cx="974595" cy="571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70621" y="3658954"/>
            <a:ext cx="974558" cy="53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70617" y="4203815"/>
            <a:ext cx="974561" cy="540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70633" y="4755092"/>
            <a:ext cx="974545" cy="547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70607" y="5302130"/>
            <a:ext cx="974574" cy="535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70617" y="5851227"/>
            <a:ext cx="974561" cy="534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74441" y="6396085"/>
            <a:ext cx="958604" cy="548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74457" y="6955277"/>
            <a:ext cx="958533" cy="534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74468" y="7500137"/>
            <a:ext cx="958521" cy="534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74504" y="8045600"/>
            <a:ext cx="958481" cy="529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74456" y="8585722"/>
            <a:ext cx="958533" cy="558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39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47651"/>
              </p:ext>
            </p:extLst>
          </p:nvPr>
        </p:nvGraphicFramePr>
        <p:xfrm>
          <a:off x="12034" y="760021"/>
          <a:ext cx="6857998" cy="838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45"/>
                <a:gridCol w="1727563"/>
                <a:gridCol w="1710145"/>
                <a:gridCol w="1710145"/>
              </a:tblGrid>
              <a:tr h="1525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Үсэг 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Үсгийн нэр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Дуудлага 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Бичих дараалал</a:t>
                      </a:r>
                      <a:endParaRPr lang="en-US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ㄲ</a:t>
                      </a:r>
                      <a:endParaRPr lang="en-US" sz="4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쌍기역</a:t>
                      </a:r>
                      <a:endParaRPr lang="en-US" sz="4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40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kk</a:t>
                      </a:r>
                      <a:r>
                        <a:rPr 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4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40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ㄸ</a:t>
                      </a:r>
                      <a:endParaRPr lang="en-US" sz="4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쌍디귿</a:t>
                      </a:r>
                      <a:endParaRPr lang="en-US" sz="4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40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r>
                        <a:rPr 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40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ㅃ</a:t>
                      </a:r>
                      <a:endParaRPr lang="en-US" sz="4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쌍비읍</a:t>
                      </a:r>
                      <a:endParaRPr lang="en-US" sz="4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[pp]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40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ㅆ</a:t>
                      </a:r>
                      <a:endParaRPr lang="en-US" sz="4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쌍시옷</a:t>
                      </a:r>
                      <a:endParaRPr lang="en-US" sz="4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40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</a:t>
                      </a:r>
                      <a:r>
                        <a:rPr 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40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ㅉ</a:t>
                      </a:r>
                      <a:endParaRPr lang="en-US" sz="4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쌍지읒</a:t>
                      </a:r>
                      <a:endParaRPr lang="en-US" sz="4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4000" b="1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</a:t>
                      </a:r>
                      <a:r>
                        <a:rPr 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40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40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" y="0"/>
            <a:ext cx="6857999" cy="707886"/>
          </a:xfrm>
          <a:prstGeom prst="rect">
            <a:avLst/>
          </a:prstGeom>
          <a:solidFill>
            <a:srgbClr val="FFCC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mn-M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FF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Давхар гийгүүлэгч</a:t>
            </a: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0000FF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58590" y="2474865"/>
            <a:ext cx="1020376" cy="900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58589" y="3862137"/>
            <a:ext cx="1016749" cy="922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19324" y="5215216"/>
            <a:ext cx="1056014" cy="1017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24598" y="6624676"/>
            <a:ext cx="1044644" cy="931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36900" y="7947515"/>
            <a:ext cx="1009276" cy="992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768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8758" y="762352"/>
            <a:ext cx="3108960" cy="1371600"/>
          </a:xfrm>
          <a:prstGeom prst="roundRect">
            <a:avLst/>
          </a:prstGeom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85148" y="762352"/>
            <a:ext cx="3108960" cy="1371600"/>
          </a:xfrm>
          <a:prstGeom prst="roundRect">
            <a:avLst/>
          </a:prstGeom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8758" y="2320686"/>
            <a:ext cx="3108960" cy="1371600"/>
          </a:xfrm>
          <a:prstGeom prst="roundRect">
            <a:avLst/>
          </a:prstGeom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85148" y="2320686"/>
            <a:ext cx="3108960" cy="1371600"/>
          </a:xfrm>
          <a:prstGeom prst="roundRect">
            <a:avLst/>
          </a:prstGeom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8758" y="3879020"/>
            <a:ext cx="3108960" cy="1371600"/>
          </a:xfrm>
          <a:prstGeom prst="roundRect">
            <a:avLst/>
          </a:prstGeom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85148" y="3879020"/>
            <a:ext cx="3108960" cy="1371600"/>
          </a:xfrm>
          <a:prstGeom prst="roundRect">
            <a:avLst/>
          </a:prstGeom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4517" y="1100217"/>
            <a:ext cx="731520" cy="757990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Эхэн авиа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15071" y="1100217"/>
            <a:ext cx="731520" cy="757990"/>
          </a:xfrm>
          <a:prstGeom prst="rect">
            <a:avLst/>
          </a:prstGeom>
          <a:solidFill>
            <a:srgbClr val="66CAC5"/>
          </a:solidFill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Дунд авиа</a:t>
            </a:r>
            <a:endParaRPr lang="en-US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9" y="1170018"/>
            <a:ext cx="911956" cy="55626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</p:pic>
      <p:sp>
        <p:nvSpPr>
          <p:cNvPr id="16" name="Rectangle 15"/>
          <p:cNvSpPr/>
          <p:nvPr/>
        </p:nvSpPr>
        <p:spPr>
          <a:xfrm>
            <a:off x="515851" y="2509527"/>
            <a:ext cx="1552074" cy="29178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Эхэн авиа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5851" y="2899035"/>
            <a:ext cx="1552074" cy="291789"/>
          </a:xfrm>
          <a:prstGeom prst="rect">
            <a:avLst/>
          </a:prstGeom>
          <a:solidFill>
            <a:srgbClr val="66CAC5"/>
          </a:solidFill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Дунд авиа</a:t>
            </a:r>
            <a:r>
              <a:rPr lang="mn-M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5851" y="3263015"/>
            <a:ext cx="1552074" cy="291789"/>
          </a:xfrm>
          <a:prstGeom prst="rect">
            <a:avLst/>
          </a:prstGeom>
          <a:solidFill>
            <a:srgbClr val="9D90A7"/>
          </a:solidFill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Адаг авиа 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349" y="2801317"/>
            <a:ext cx="914324" cy="548786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</p:pic>
      <p:sp>
        <p:nvSpPr>
          <p:cNvPr id="3" name="L-Shape 2"/>
          <p:cNvSpPr/>
          <p:nvPr/>
        </p:nvSpPr>
        <p:spPr>
          <a:xfrm rot="5400000" flipH="1" flipV="1">
            <a:off x="553328" y="3910915"/>
            <a:ext cx="1216662" cy="1334282"/>
          </a:xfrm>
          <a:prstGeom prst="corner">
            <a:avLst/>
          </a:prstGeom>
          <a:solidFill>
            <a:srgbClr val="66CAC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mn-M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mn-M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Дунд         </a:t>
            </a:r>
          </a:p>
          <a:p>
            <a:pPr algn="ctr"/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авиа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mn-M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mn-M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1753" y="3969725"/>
            <a:ext cx="731520" cy="718862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Эхэн авиа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233" y="4172917"/>
            <a:ext cx="926073" cy="60345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>
            <a:bevelT/>
          </a:sp3d>
        </p:spPr>
      </p:pic>
      <p:sp>
        <p:nvSpPr>
          <p:cNvPr id="22" name="Rectangle 21"/>
          <p:cNvSpPr/>
          <p:nvPr/>
        </p:nvSpPr>
        <p:spPr>
          <a:xfrm>
            <a:off x="3676894" y="1120294"/>
            <a:ext cx="1552074" cy="29178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Эхэн авиа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6894" y="1509802"/>
            <a:ext cx="1552074" cy="291789"/>
          </a:xfrm>
          <a:prstGeom prst="rect">
            <a:avLst/>
          </a:prstGeom>
          <a:solidFill>
            <a:srgbClr val="66CAC5"/>
          </a:solidFill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Дунд авиа</a:t>
            </a:r>
            <a:r>
              <a:rPr lang="mn-M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714" y="1120294"/>
            <a:ext cx="1006674" cy="6059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7" name="Rectangle 26"/>
          <p:cNvSpPr/>
          <p:nvPr/>
        </p:nvSpPr>
        <p:spPr>
          <a:xfrm>
            <a:off x="3701251" y="3252870"/>
            <a:ext cx="1552074" cy="291789"/>
          </a:xfrm>
          <a:prstGeom prst="rect">
            <a:avLst/>
          </a:prstGeom>
          <a:solidFill>
            <a:srgbClr val="9D90A7"/>
          </a:solidFill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Адаг авиа 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01251" y="2499294"/>
            <a:ext cx="731520" cy="681385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Эхэн авиа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21805" y="2499294"/>
            <a:ext cx="731520" cy="681385"/>
          </a:xfrm>
          <a:prstGeom prst="rect">
            <a:avLst/>
          </a:prstGeom>
          <a:solidFill>
            <a:srgbClr val="66CAC5"/>
          </a:solidFill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Дунд авиа</a:t>
            </a:r>
            <a:endParaRPr lang="en-US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0715" y="2801316"/>
            <a:ext cx="988140" cy="54878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1" name="L-Shape 30"/>
          <p:cNvSpPr/>
          <p:nvPr/>
        </p:nvSpPr>
        <p:spPr>
          <a:xfrm rot="5400000" flipH="1" flipV="1">
            <a:off x="3990494" y="3656124"/>
            <a:ext cx="924873" cy="1552074"/>
          </a:xfrm>
          <a:prstGeom prst="corner">
            <a:avLst/>
          </a:prstGeom>
          <a:solidFill>
            <a:srgbClr val="66CAC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mn-M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mn-M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Дунд         </a:t>
            </a:r>
          </a:p>
          <a:p>
            <a:pPr algn="ctr"/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авиа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</a:t>
            </a:r>
            <a:r>
              <a:rPr lang="mn-M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mn-M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01251" y="3969725"/>
            <a:ext cx="979931" cy="718862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Эхэн авиа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76894" y="4894598"/>
            <a:ext cx="1552074" cy="291789"/>
          </a:xfrm>
          <a:prstGeom prst="rect">
            <a:avLst/>
          </a:prstGeom>
          <a:solidFill>
            <a:srgbClr val="9D90A7"/>
          </a:solidFill>
          <a:ln w="28575"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/>
            <a:extrusionClr>
              <a:schemeClr val="accent1">
                <a:lumMod val="40000"/>
                <a:lumOff val="6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Адаг авиа 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1328" y="4172917"/>
            <a:ext cx="920420" cy="6034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3273" y="5660849"/>
            <a:ext cx="4454195" cy="34831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45565" y="-4593"/>
            <a:ext cx="44791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n-MN" sz="3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Солонгос хэлний ҮЕ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8067"/>
              </p:ext>
            </p:extLst>
          </p:nvPr>
        </p:nvGraphicFramePr>
        <p:xfrm>
          <a:off x="0" y="693138"/>
          <a:ext cx="6858000" cy="852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452"/>
                <a:gridCol w="1625524"/>
                <a:gridCol w="2750024"/>
              </a:tblGrid>
              <a:tr h="10401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Дэвсгэр үсэг</a:t>
                      </a:r>
                      <a:endParaRPr lang="en-US" sz="2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Дуудлага</a:t>
                      </a:r>
                      <a:endParaRPr lang="en-US" sz="2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mn-MN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Жишээ </a:t>
                      </a:r>
                      <a:endParaRPr lang="en-US" sz="2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1023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ㄱ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</a:t>
                      </a:r>
                      <a:endParaRPr lang="en-US" sz="3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속</a:t>
                      </a:r>
                      <a:r>
                        <a:rPr lang="en-US" altLang="ko-KR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부억</a:t>
                      </a:r>
                      <a:r>
                        <a:rPr lang="en-US" altLang="ko-KR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밖</a:t>
                      </a:r>
                      <a:endParaRPr lang="mn-MN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1023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ㄴ</a:t>
                      </a:r>
                      <a:endParaRPr lang="en-US" sz="3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[n]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문</a:t>
                      </a:r>
                      <a:r>
                        <a:rPr lang="en-US" altLang="ko-KR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손</a:t>
                      </a:r>
                      <a:r>
                        <a:rPr lang="en-US" altLang="ko-KR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편지</a:t>
                      </a:r>
                      <a:endParaRPr lang="mn-MN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1335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ㄷ</a:t>
                      </a:r>
                      <a:r>
                        <a:rPr lang="en-US" altLang="ko-KR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ㅅ</a:t>
                      </a:r>
                      <a:r>
                        <a:rPr lang="en-US" altLang="ko-KR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ㅈ</a:t>
                      </a:r>
                      <a:r>
                        <a:rPr lang="en-US" altLang="ko-KR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ㅊ</a:t>
                      </a:r>
                      <a:endParaRPr lang="en-US" altLang="ko-KR" sz="3800" b="1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ㅌ</a:t>
                      </a:r>
                      <a:r>
                        <a:rPr lang="en-US" altLang="ko-KR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ㅎ</a:t>
                      </a:r>
                      <a:r>
                        <a:rPr lang="en-US" altLang="ko-KR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ㅆ</a:t>
                      </a:r>
                      <a:endParaRPr lang="en-US" sz="3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[pp]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옷</a:t>
                      </a:r>
                      <a:r>
                        <a:rPr lang="en-US" altLang="ko-KR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꽃</a:t>
                      </a:r>
                      <a:r>
                        <a:rPr lang="en-US" altLang="ko-KR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끝</a:t>
                      </a:r>
                      <a:r>
                        <a:rPr lang="en-US" altLang="ko-KR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듣다</a:t>
                      </a:r>
                      <a:r>
                        <a:rPr lang="en-US" altLang="ko-KR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r>
                        <a:rPr lang="ko-KR" altLang="en-US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낮다</a:t>
                      </a:r>
                      <a:r>
                        <a:rPr lang="en-US" altLang="ko-KR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히읗</a:t>
                      </a:r>
                      <a:r>
                        <a:rPr lang="en-US" altLang="ko-KR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2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있다</a:t>
                      </a:r>
                      <a:endParaRPr lang="mn-M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1023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ㄹ</a:t>
                      </a:r>
                      <a:endParaRPr lang="en-US" sz="3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말</a:t>
                      </a:r>
                      <a:r>
                        <a:rPr lang="en-US" altLang="ko-KR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술</a:t>
                      </a:r>
                      <a:endParaRPr lang="mn-MN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1023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ㅁ</a:t>
                      </a:r>
                      <a:endParaRPr lang="en-US" sz="3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</a:t>
                      </a:r>
                      <a:endParaRPr lang="en-US" sz="3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솜</a:t>
                      </a:r>
                      <a:r>
                        <a:rPr lang="en-US" altLang="ko-KR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밤</a:t>
                      </a:r>
                      <a:endParaRPr lang="mn-MN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1023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ㅂ</a:t>
                      </a:r>
                      <a:r>
                        <a:rPr lang="en-US" altLang="ko-KR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ㅍ</a:t>
                      </a:r>
                      <a:endParaRPr lang="en-US" sz="3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[p]</a:t>
                      </a:r>
                      <a:endParaRPr lang="en-US" sz="3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밥</a:t>
                      </a:r>
                      <a:r>
                        <a:rPr lang="en-US" altLang="ko-KR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앞</a:t>
                      </a:r>
                      <a:endParaRPr lang="mn-MN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  <a:tr h="1023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ㅇ</a:t>
                      </a:r>
                      <a:endParaRPr lang="en-US" sz="3800" b="1" baseline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[ɧ]</a:t>
                      </a: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방</a:t>
                      </a:r>
                      <a:r>
                        <a:rPr lang="en-US" altLang="ko-KR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38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강</a:t>
                      </a:r>
                      <a:endParaRPr lang="mn-MN" sz="3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1440" marB="91440" anchor="ctr"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6858000" cy="707886"/>
          </a:xfrm>
          <a:prstGeom prst="rect">
            <a:avLst/>
          </a:prstGeom>
          <a:solidFill>
            <a:srgbClr val="FFCC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mn-M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FF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Дэвсгэр үсэг</a:t>
            </a:r>
            <a:endPara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0000FF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05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656542484"/>
              </p:ext>
            </p:extLst>
          </p:nvPr>
        </p:nvGraphicFramePr>
        <p:xfrm>
          <a:off x="0" y="-2"/>
          <a:ext cx="6858000" cy="9144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5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5640778"/>
            <a:ext cx="6858000" cy="8550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n-M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Үйл </a:t>
            </a:r>
            <a:r>
              <a:rPr lang="mn-M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үг </a:t>
            </a:r>
            <a:r>
              <a:rPr lang="mn-M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өгүүлбэрт янз бүрийн хэлбэрт хувирдаг.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Жишээ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mn-M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가다</a:t>
            </a:r>
            <a:r>
              <a:rPr lang="mn-MN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гэдэг үгийн үйл үгийн үндэс  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</a:t>
            </a:r>
            <a:endParaRPr lang="en-US" altLang="ko-K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056575264"/>
              </p:ext>
            </p:extLst>
          </p:nvPr>
        </p:nvGraphicFramePr>
        <p:xfrm>
          <a:off x="50470" y="6602679"/>
          <a:ext cx="6757059" cy="245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19837382"/>
              </p:ext>
            </p:extLst>
          </p:nvPr>
        </p:nvGraphicFramePr>
        <p:xfrm>
          <a:off x="0" y="629197"/>
          <a:ext cx="6858000" cy="4963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0" y="0"/>
            <a:ext cx="6858000" cy="6056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36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FF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Өгүүлбэрийн </a:t>
            </a:r>
            <a:r>
              <a:rPr lang="mn-MN" sz="3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FF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бүтэц</a:t>
            </a:r>
            <a:endParaRPr lang="mn-MN" sz="36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57066504"/>
              </p:ext>
            </p:extLst>
          </p:nvPr>
        </p:nvGraphicFramePr>
        <p:xfrm>
          <a:off x="0" y="-106879"/>
          <a:ext cx="6834249" cy="2660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95254"/>
              </p:ext>
            </p:extLst>
          </p:nvPr>
        </p:nvGraphicFramePr>
        <p:xfrm>
          <a:off x="2312720" y="866899"/>
          <a:ext cx="4494810" cy="79564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494810"/>
              </a:tblGrid>
              <a:tr h="795646">
                <a:tc>
                  <a:txBody>
                    <a:bodyPr/>
                    <a:lstStyle/>
                    <a:p>
                      <a:pPr lvl="0" algn="ctr"/>
                      <a:r>
                        <a:rPr lang="mn-MN" sz="2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“___ байх, ___ болох, ___ юм”.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/>
                      <a:r>
                        <a:rPr lang="mn-MN" sz="2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Нэр өгүүлэхүүн нөхцөл</a:t>
                      </a:r>
                      <a:endParaRPr lang="en-US" sz="2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-1" y="2446318"/>
            <a:ext cx="676893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바타 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ko-KR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입니다 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ko-KR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바타입니다                 </a:t>
            </a:r>
            <a:r>
              <a:rPr lang="mn-MN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Батаа гэдэг.</a:t>
            </a:r>
            <a:endParaRPr lang="en-US" altLang="ko-KR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ko-KR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입니다 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ko-KR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우유입니다</a:t>
            </a:r>
            <a:r>
              <a:rPr lang="mn-MN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Сүү.</a:t>
            </a:r>
            <a:endParaRPr lang="en-US" altLang="ko-KR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21894870"/>
              </p:ext>
            </p:extLst>
          </p:nvPr>
        </p:nvGraphicFramePr>
        <p:xfrm>
          <a:off x="-23751" y="3455721"/>
          <a:ext cx="6881750" cy="1407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5100452"/>
            <a:ext cx="6858000" cy="8965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체첵 씨 </a:t>
            </a:r>
            <a:r>
              <a:rPr lang="en-US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ko-KR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입니까 </a:t>
            </a:r>
            <a:r>
              <a:rPr lang="en-US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ko-KR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체첵 씨입니까</a:t>
            </a:r>
            <a:r>
              <a:rPr lang="en-US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   </a:t>
            </a:r>
            <a:r>
              <a:rPr lang="ko-KR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mn-MN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Цэцэг мөн үү?</a:t>
            </a:r>
            <a:endParaRPr lang="en-US" altLang="ko-KR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선생님 </a:t>
            </a:r>
            <a:r>
              <a:rPr lang="en-US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ko-KR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입니까 </a:t>
            </a:r>
            <a:r>
              <a:rPr lang="en-US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ko-KR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선생님입니까</a:t>
            </a:r>
            <a:r>
              <a:rPr lang="en-US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       </a:t>
            </a:r>
            <a:r>
              <a:rPr lang="mn-MN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Багш уу?</a:t>
            </a:r>
            <a:endParaRPr lang="mn-MN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49244"/>
              </p:ext>
            </p:extLst>
          </p:nvPr>
        </p:nvGraphicFramePr>
        <p:xfrm>
          <a:off x="2363190" y="3526972"/>
          <a:ext cx="4494810" cy="67689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494810"/>
              </a:tblGrid>
              <a:tr h="676893">
                <a:tc>
                  <a:txBody>
                    <a:bodyPr/>
                    <a:lstStyle/>
                    <a:p>
                      <a:pPr lvl="0" algn="ctr"/>
                      <a:r>
                        <a:rPr lang="mn-MN" sz="2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“___ уу?, ___ үү?”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/>
                      <a:r>
                        <a:rPr lang="mn-MN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Нэр өгүүлэхүүн нөхцөлийн асуух хэлбэр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142743365"/>
              </p:ext>
            </p:extLst>
          </p:nvPr>
        </p:nvGraphicFramePr>
        <p:xfrm>
          <a:off x="0" y="6066806"/>
          <a:ext cx="6881750" cy="188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Rectangle 11"/>
          <p:cNvSpPr/>
          <p:nvPr/>
        </p:nvSpPr>
        <p:spPr>
          <a:xfrm>
            <a:off x="17813" y="8075220"/>
            <a:ext cx="6816436" cy="1068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 이름</a:t>
            </a:r>
            <a:r>
              <a:rPr lang="ko-KR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</a:t>
            </a:r>
            <a:r>
              <a:rPr lang="ko-KR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알타입니다</a:t>
            </a:r>
            <a:r>
              <a:rPr lang="en-US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mn-MN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Намайг Алтаа гэдэг.</a:t>
            </a:r>
            <a:r>
              <a:rPr lang="en-US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mn-MN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아버지</a:t>
            </a:r>
            <a:r>
              <a:rPr lang="ko-KR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</a:t>
            </a:r>
            <a:r>
              <a:rPr lang="ko-KR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회사원입니다</a:t>
            </a:r>
            <a:r>
              <a:rPr lang="en-US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      </a:t>
            </a:r>
            <a:r>
              <a:rPr lang="mn-MN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mn-MN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mn-MN" altLang="ko-K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Аав компанийн ажилтан</a:t>
            </a:r>
            <a:r>
              <a:rPr lang="mn-MN" altLang="ko-K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09265"/>
              </p:ext>
            </p:extLst>
          </p:nvPr>
        </p:nvGraphicFramePr>
        <p:xfrm>
          <a:off x="2339439" y="6086104"/>
          <a:ext cx="4494810" cy="6705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494810"/>
              </a:tblGrid>
              <a:tr h="469075">
                <a:tc>
                  <a:txBody>
                    <a:bodyPr/>
                    <a:lstStyle/>
                    <a:p>
                      <a:pPr lvl="0" algn="ctr"/>
                      <a:r>
                        <a:rPr lang="mn-MN" sz="2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“.....</a:t>
                      </a:r>
                      <a:r>
                        <a:rPr lang="mn-MN" sz="22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бол</a:t>
                      </a:r>
                      <a:r>
                        <a:rPr lang="mn-MN" sz="2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 </a:t>
                      </a:r>
                      <a:endParaRPr lang="en-US" sz="22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lvl="0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mn-MN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Эгшиг + </a:t>
                      </a:r>
                      <a:r>
                        <a:rPr lang="ko-KR" alt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는                 </a:t>
                      </a:r>
                      <a:r>
                        <a:rPr lang="mn-MN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Гийгүүлэгч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</a:t>
                      </a:r>
                      <a:r>
                        <a:rPr lang="ko-KR" alt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은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1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</TotalTime>
  <Words>1283</Words>
  <Application>Microsoft Office PowerPoint</Application>
  <PresentationFormat>On-screen Show (4:3)</PresentationFormat>
  <Paragraphs>318</Paragraphs>
  <Slides>13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Alta</dc:creator>
  <cp:lastModifiedBy>Altaa</cp:lastModifiedBy>
  <cp:revision>185</cp:revision>
  <dcterms:created xsi:type="dcterms:W3CDTF">2015-03-23T03:36:49Z</dcterms:created>
  <dcterms:modified xsi:type="dcterms:W3CDTF">2015-04-01T06:36:10Z</dcterms:modified>
</cp:coreProperties>
</file>