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4C8D-BF95-4960-AF73-0F26D10EAF9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938-33B7-43D4-80EF-E7794231E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4C8D-BF95-4960-AF73-0F26D10EAF9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938-33B7-43D4-80EF-E7794231E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4C8D-BF95-4960-AF73-0F26D10EAF9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938-33B7-43D4-80EF-E7794231E00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4C8D-BF95-4960-AF73-0F26D10EAF9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938-33B7-43D4-80EF-E7794231E0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Left Arrow 7">
            <a:hlinkClick r:id="rId2" action="ppaction://hlinksldjump"/>
          </p:cNvPr>
          <p:cNvSpPr/>
          <p:nvPr userDrawn="1"/>
        </p:nvSpPr>
        <p:spPr>
          <a:xfrm>
            <a:off x="8077200" y="6324600"/>
            <a:ext cx="6096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4C8D-BF95-4960-AF73-0F26D10EAF9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938-33B7-43D4-80EF-E7794231E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4C8D-BF95-4960-AF73-0F26D10EAF9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938-33B7-43D4-80EF-E7794231E0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4C8D-BF95-4960-AF73-0F26D10EAF9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938-33B7-43D4-80EF-E7794231E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4C8D-BF95-4960-AF73-0F26D10EAF9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938-33B7-43D4-80EF-E7794231E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4C8D-BF95-4960-AF73-0F26D10EAF9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938-33B7-43D4-80EF-E7794231E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4C8D-BF95-4960-AF73-0F26D10EAF9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938-33B7-43D4-80EF-E7794231E00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4C8D-BF95-4960-AF73-0F26D10EAF9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938-33B7-43D4-80EF-E7794231E00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2E14C8D-BF95-4960-AF73-0F26D10EAF96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652E938-33B7-43D4-80EF-E7794231E00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78037"/>
            <a:ext cx="2172394" cy="11713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" y="152400"/>
            <a:ext cx="1185333" cy="666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secrets.org/pres12/index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mp"/><Relationship Id="rId3" Type="http://schemas.openxmlformats.org/officeDocument/2006/relationships/hyperlink" Target="http://www.shilennam.mn/" TargetMode="External"/><Relationship Id="rId7" Type="http://schemas.openxmlformats.org/officeDocument/2006/relationships/image" Target="../media/image14.tmp"/><Relationship Id="rId2" Type="http://schemas.openxmlformats.org/officeDocument/2006/relationships/hyperlink" Target="mailto:shilennam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kon.mn/p/6b3" TargetMode="External"/><Relationship Id="rId2" Type="http://schemas.openxmlformats.org/officeDocument/2006/relationships/hyperlink" Target="file:///C:\Users\Uyanga\Desktop\Enkhee\Namiin_sanxuu\HOM\hom201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liticalpartytime.org/" TargetMode="External"/><Relationship Id="rId5" Type="http://schemas.openxmlformats.org/officeDocument/2006/relationships/hyperlink" Target="http://politicaladsleuth.com/" TargetMode="External"/><Relationship Id="rId4" Type="http://schemas.openxmlformats.org/officeDocument/2006/relationships/hyperlink" Target="http://www.ikon.mn/p/6b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liticaladsleuth.com/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oliticalpartytime.org/" TargetMode="Externa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n-MN" dirty="0" smtClean="0"/>
              <a:t>Шилэн нам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n-MN" dirty="0" smtClean="0"/>
              <a:t>МИДАС ТББ</a:t>
            </a:r>
          </a:p>
          <a:p>
            <a:r>
              <a:rPr lang="mn-MN" dirty="0" smtClean="0"/>
              <a:t>Нээлттэй Нийгмийн Форум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5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erest Groups | OpenSecrets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18" y="2674938"/>
            <a:ext cx="5763901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Opensecrets.org - c</a:t>
            </a:r>
            <a:r>
              <a:rPr lang="mn-MN" dirty="0" smtClean="0"/>
              <a:t>албараар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1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gribusiness: Money to Congress | OpenSecrets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18" y="2674938"/>
            <a:ext cx="5763901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Opensecret.org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56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gribusiness: Top Contributors to Federal Candidates, Parties, and Outside Groups | OpenSecrets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7558825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Opensecret.org – </a:t>
            </a:r>
            <a:r>
              <a:rPr lang="mn-MN" dirty="0" smtClean="0"/>
              <a:t>топ хандивлагчид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0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https://www.opensecrets.org/pres12/index.php</a:t>
            </a:r>
            <a:r>
              <a:rPr lang="mn-MN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Opensecrets</a:t>
            </a:r>
            <a:r>
              <a:rPr lang="en-US" dirty="0" smtClean="0"/>
              <a:t> – </a:t>
            </a:r>
            <a:r>
              <a:rPr lang="mn-MN" dirty="0" smtClean="0"/>
              <a:t>ерөнхийлэгчийн сонгууль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49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981200"/>
            <a:ext cx="7408333" cy="4144963"/>
          </a:xfrm>
        </p:spPr>
        <p:txBody>
          <a:bodyPr>
            <a:normAutofit lnSpcReduction="10000"/>
          </a:bodyPr>
          <a:lstStyle/>
          <a:p>
            <a:pPr lvl="0"/>
            <a:r>
              <a:rPr lang="mn-MN" dirty="0" smtClean="0"/>
              <a:t>ХОМ-д </a:t>
            </a:r>
            <a:r>
              <a:rPr lang="mn-MN" dirty="0"/>
              <a:t>үндэслэсэн улс төрчдийн санхүүгийн мэдээллийн сан</a:t>
            </a:r>
            <a:endParaRPr lang="en-US" dirty="0"/>
          </a:p>
          <a:p>
            <a:pPr lvl="0"/>
            <a:r>
              <a:rPr lang="mn-MN" dirty="0"/>
              <a:t>Улс төрчдийн намтар, бусад мэдээлэлд үндэслэсэн хэлхээ, холбоосын мэдээллийн сан</a:t>
            </a:r>
            <a:endParaRPr lang="en-US" dirty="0"/>
          </a:p>
          <a:p>
            <a:pPr lvl="0"/>
            <a:r>
              <a:rPr lang="mn-MN" dirty="0"/>
              <a:t>Сонгуулийн ероөнхий хорооны тайланд үндэслэсэн намуудын санхүүгийн мэдээллийн сан</a:t>
            </a:r>
            <a:endParaRPr lang="en-US" dirty="0"/>
          </a:p>
          <a:p>
            <a:pPr lvl="0"/>
            <a:r>
              <a:rPr lang="mn-MN" dirty="0"/>
              <a:t>Улс төрийн намуудын санхүүгийн үйл ажиллагааны тайлан мэдээлэл бүхий веб сайт</a:t>
            </a:r>
            <a:endParaRPr lang="en-US" dirty="0"/>
          </a:p>
          <a:p>
            <a:pPr lvl="0"/>
            <a:r>
              <a:rPr lang="mn-MN" dirty="0"/>
              <a:t>Нийгмийн сүлжээний фэйсбүүк хуудас, твиттер аккаунт</a:t>
            </a:r>
            <a:endParaRPr lang="en-US" dirty="0"/>
          </a:p>
          <a:p>
            <a:pPr lvl="0"/>
            <a:r>
              <a:rPr lang="mn-MN" dirty="0"/>
              <a:t>Телевизийн тойм нэвтрүүлэг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b="1" dirty="0" smtClean="0"/>
              <a:t>Шууд үр дүн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15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057400"/>
            <a:ext cx="7408333" cy="4068763"/>
          </a:xfrm>
        </p:spPr>
        <p:txBody>
          <a:bodyPr>
            <a:normAutofit fontScale="92500"/>
          </a:bodyPr>
          <a:lstStyle/>
          <a:p>
            <a:pPr lvl="0"/>
            <a:r>
              <a:rPr lang="mn-MN" dirty="0"/>
              <a:t>Улс төрчдийн ХОМ болон улс төрийн намуудын санхүүжилтийн мэдээлллийг олон нийтэд хүртээмжтэй, хэрэглэхэд хялбар болгоно.</a:t>
            </a:r>
            <a:endParaRPr lang="en-US" dirty="0"/>
          </a:p>
          <a:p>
            <a:pPr lvl="0"/>
            <a:r>
              <a:rPr lang="mn-MN" dirty="0"/>
              <a:t>Улс төрийн намуудын санхүүжилтэд иргэд, олон нийт, хэвлэл мэдээллийн хэрэгслийн анхаарлыг хандуулна</a:t>
            </a:r>
            <a:endParaRPr lang="en-US" dirty="0"/>
          </a:p>
          <a:p>
            <a:pPr lvl="0"/>
            <a:r>
              <a:rPr lang="mn-MN" dirty="0"/>
              <a:t>Энэхүү асуудалд хяналт тавих бодит боломжийг бүрдүүлнэ.</a:t>
            </a:r>
            <a:endParaRPr lang="en-US" dirty="0"/>
          </a:p>
          <a:p>
            <a:pPr lvl="0"/>
            <a:r>
              <a:rPr lang="mn-MN" dirty="0"/>
              <a:t>Улс төрийн намуудын хууль, сонгуулийн хуулийн хэлэлцүүлэгт олон нийтийн анхаарлыг хандуулна.</a:t>
            </a:r>
            <a:endParaRPr lang="en-US" dirty="0"/>
          </a:p>
          <a:p>
            <a:pPr lvl="0"/>
            <a:r>
              <a:rPr lang="mn-MN" dirty="0"/>
              <a:t>Улс төрчид болон улс төрийн намын засаглал, санхүүжилтыг ил тод болгоход нөлөөлнө.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b="1" dirty="0"/>
              <a:t>Нийгэмд үзүүлэх үр </a:t>
            </a:r>
            <a:r>
              <a:rPr lang="mn-MN" b="1" dirty="0" smtClean="0"/>
              <a:t>нөлөө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</a:t>
            </a:r>
            <a:r>
              <a:rPr lang="mn-MN" dirty="0" smtClean="0">
                <a:sym typeface="Wingdings"/>
              </a:rPr>
              <a:t> </a:t>
            </a:r>
            <a:r>
              <a:rPr lang="en-US" dirty="0" smtClean="0">
                <a:sym typeface="Wingdings"/>
                <a:hlinkClick r:id="rId2"/>
              </a:rPr>
              <a:t>shilennam@gmail.com</a:t>
            </a:r>
            <a:endParaRPr lang="en-US" dirty="0" smtClean="0">
              <a:sym typeface="Wingdings"/>
            </a:endParaRPr>
          </a:p>
          <a:p>
            <a:endParaRPr lang="mn-MN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FB page facebook.com/pages/</a:t>
            </a:r>
            <a:r>
              <a:rPr lang="en-US" dirty="0" err="1" smtClean="0">
                <a:sym typeface="Wingdings"/>
              </a:rPr>
              <a:t>shilennam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  <a:hlinkClick r:id="rId3"/>
              </a:rPr>
              <a:t>www.shilennam.mn</a:t>
            </a:r>
            <a:r>
              <a:rPr lang="en-US" dirty="0" smtClean="0">
                <a:sym typeface="Wingdings"/>
              </a:rPr>
              <a:t> – coming soon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Бидэнтэй нэгдэхийг хүсвэл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9" y="1828799"/>
            <a:ext cx="737292" cy="68585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1676400"/>
            <a:ext cx="2627385" cy="99065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9" y="5105399"/>
            <a:ext cx="1185280" cy="62496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15840"/>
            <a:ext cx="2800741" cy="182905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22" y="3227004"/>
            <a:ext cx="2505478" cy="136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n-MN" dirty="0" smtClean="0">
                <a:hlinkClick r:id="rId2" action="ppaction://hlinksldjump"/>
              </a:rPr>
              <a:t>Үндэслэл</a:t>
            </a:r>
            <a:endParaRPr lang="mn-MN" dirty="0" smtClean="0"/>
          </a:p>
          <a:p>
            <a:r>
              <a:rPr lang="mn-MN" dirty="0" smtClean="0">
                <a:hlinkClick r:id="rId3" action="ppaction://hlinksldjump"/>
              </a:rPr>
              <a:t>Зорилго</a:t>
            </a:r>
            <a:endParaRPr lang="mn-MN" dirty="0" smtClean="0"/>
          </a:p>
          <a:p>
            <a:r>
              <a:rPr lang="mn-MN" dirty="0" smtClean="0">
                <a:hlinkClick r:id="rId4" action="ppaction://hlinksldjump"/>
              </a:rPr>
              <a:t>Жишээ</a:t>
            </a:r>
            <a:endParaRPr lang="mn-MN" dirty="0" smtClean="0"/>
          </a:p>
          <a:p>
            <a:r>
              <a:rPr lang="mn-MN" dirty="0" smtClean="0">
                <a:hlinkClick r:id="rId5" action="ppaction://hlinksldjump"/>
              </a:rPr>
              <a:t>Шууд үр дүн</a:t>
            </a:r>
            <a:endParaRPr lang="mn-MN" dirty="0" smtClean="0"/>
          </a:p>
          <a:p>
            <a:r>
              <a:rPr lang="mn-MN" dirty="0" smtClean="0">
                <a:hlinkClick r:id="rId6" action="ppaction://hlinksldjump"/>
              </a:rPr>
              <a:t>Нийгэмд үзүүлэх үр нөлөө</a:t>
            </a:r>
            <a:endParaRPr lang="mn-MN" dirty="0" smtClean="0"/>
          </a:p>
          <a:p>
            <a:r>
              <a:rPr lang="mn-MN" dirty="0" smtClean="0">
                <a:hlinkClick r:id="rId7" action="ppaction://hlinksldjump"/>
              </a:rPr>
              <a:t>Бидэнтэй нэгдэхийг хүсвэл</a:t>
            </a:r>
            <a:endParaRPr lang="mn-MN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Агуулга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3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3505199"/>
          </a:xfrm>
        </p:spPr>
        <p:txBody>
          <a:bodyPr>
            <a:noAutofit/>
          </a:bodyPr>
          <a:lstStyle/>
          <a:p>
            <a:r>
              <a:rPr lang="mn-MN" sz="1800" dirty="0" smtClean="0"/>
              <a:t>Улс </a:t>
            </a:r>
            <a:r>
              <a:rPr lang="mn-MN" sz="1800" dirty="0"/>
              <a:t>төрийн намын тухай хуулинд санхүүгийн ил тод байдлын тухай зохицуулалт байдаг ч энэ нь бодит амьдрал дээр хэрэгжихгүй байна. </a:t>
            </a:r>
            <a:endParaRPr lang="mn-MN" sz="1800" dirty="0" smtClean="0"/>
          </a:p>
          <a:p>
            <a:r>
              <a:rPr lang="mn-MN" sz="1800" dirty="0" smtClean="0"/>
              <a:t>Үүнээс </a:t>
            </a:r>
            <a:r>
              <a:rPr lang="mn-MN" sz="1800" dirty="0"/>
              <a:t>үүдэж улсын төсвийн хариуцлага сулрах, мөнгөний зарцуулалтад улс төр бизнесийн бүлэглэлийн сонирхол давамгайлах </a:t>
            </a:r>
            <a:endParaRPr lang="mn-MN" sz="1800" dirty="0" smtClean="0"/>
          </a:p>
          <a:p>
            <a:r>
              <a:rPr lang="mn-MN" sz="1800" dirty="0" smtClean="0"/>
              <a:t>Улс </a:t>
            </a:r>
            <a:r>
              <a:rPr lang="mn-MN" sz="1800" dirty="0"/>
              <a:t>төрийн намын сонгуулийн үеийн болон сонгуулийн бус үеийн санхүүжилт, холбогдох хууль тогтоомж, түүний хэрэгжилтийн талаарх   мэдээллийг жирийн иргэн олж </a:t>
            </a:r>
            <a:r>
              <a:rPr lang="mn-MN" sz="1800" dirty="0" smtClean="0"/>
              <a:t>авахад </a:t>
            </a:r>
            <a:r>
              <a:rPr lang="mn-MN" sz="1800" dirty="0"/>
              <a:t>хүндрэлтэй байгаагаас иргэний хяналт хэрэгжихгүй байна. </a:t>
            </a:r>
            <a:endParaRPr lang="mn-MN" sz="1800" dirty="0" smtClean="0"/>
          </a:p>
          <a:p>
            <a:r>
              <a:rPr lang="mn-MN" sz="1800" dirty="0" smtClean="0"/>
              <a:t>Улс </a:t>
            </a:r>
            <a:r>
              <a:rPr lang="mn-MN" sz="1800" dirty="0"/>
              <a:t>төр дэх мөнгөний хяналтыг сайжруулахын тулд ил тод байдлыг нэмэгдүүлэх нь зайлшгүй тулгамдсан асуудал болоод байна. </a:t>
            </a:r>
            <a:endParaRPr lang="mn-MN" sz="1800" dirty="0" smtClean="0"/>
          </a:p>
          <a:p>
            <a:r>
              <a:rPr lang="mn-MN" sz="1800" dirty="0" smtClean="0"/>
              <a:t>Хандивлагчийн тайлан болон ХОМ дээрх компанийн нэр л байдаг болохоос салбар, үйл ажиллагааны чиглэл байдаггүй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Үндэслэл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9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mn-MN" sz="3600" dirty="0"/>
              <a:t>Улс төрийн намын сонгуулийн болон сонгуулийн бус үеийн санхүүжилтын талаарх мэдээллийн нэгдсэн сан үүсгэн олон нийт болон хэвлэл мэдээллийн байгууллагуудын хэрэглээнд нэвтрүүлж ил тод байдлыг </a:t>
            </a:r>
            <a:r>
              <a:rPr lang="mn-MN" sz="3600" dirty="0" smtClean="0"/>
              <a:t>нэмэгдүүлэх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 smtClean="0"/>
              <a:t>Зорилго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4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676400"/>
            <a:ext cx="7408333" cy="4449763"/>
          </a:xfrm>
        </p:spPr>
        <p:txBody>
          <a:bodyPr>
            <a:normAutofit fontScale="62500" lnSpcReduction="20000"/>
          </a:bodyPr>
          <a:lstStyle/>
          <a:p>
            <a:r>
              <a:rPr lang="mn-MN" sz="2900" dirty="0" smtClean="0">
                <a:hlinkClick r:id="rId2" action="ppaction://hlinkfile"/>
              </a:rPr>
              <a:t>ХОМ</a:t>
            </a:r>
            <a:r>
              <a:rPr lang="mn-MN" sz="2900" dirty="0" smtClean="0"/>
              <a:t>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Vs. </a:t>
            </a:r>
            <a:r>
              <a:rPr lang="en-US" sz="2900" dirty="0" err="1" smtClean="0"/>
              <a:t>ikon</a:t>
            </a:r>
            <a:r>
              <a:rPr lang="en-US" sz="2900" dirty="0" smtClean="0"/>
              <a:t> </a:t>
            </a:r>
            <a:r>
              <a:rPr lang="en-US" sz="2900" dirty="0" err="1" smtClean="0"/>
              <a:t>infographic</a:t>
            </a:r>
            <a:endParaRPr lang="en-US" sz="2900" dirty="0" smtClean="0"/>
          </a:p>
          <a:p>
            <a:r>
              <a:rPr lang="en-US" sz="2900" u="sng" dirty="0" smtClean="0">
                <a:hlinkClick r:id="rId3"/>
              </a:rPr>
              <a:t>http</a:t>
            </a:r>
            <a:r>
              <a:rPr lang="en-US" sz="2900" u="sng" dirty="0">
                <a:hlinkClick r:id="rId3"/>
              </a:rPr>
              <a:t>://www.ikon.mn/p/6b3</a:t>
            </a:r>
            <a:endParaRPr lang="en-US" sz="2900" dirty="0"/>
          </a:p>
          <a:p>
            <a:r>
              <a:rPr lang="en-US" sz="2900" u="sng" dirty="0">
                <a:hlinkClick r:id="rId4"/>
              </a:rPr>
              <a:t>http://www.ikon.mn/p/6b0</a:t>
            </a: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mn-MN" sz="2900" dirty="0" smtClean="0"/>
              <a:t>Олон улсын жишээ</a:t>
            </a:r>
            <a:endParaRPr lang="en-US" sz="2900" dirty="0" smtClean="0"/>
          </a:p>
          <a:p>
            <a:r>
              <a:rPr lang="en-US" sz="2900" dirty="0" smtClean="0"/>
              <a:t>GRINIS</a:t>
            </a:r>
            <a:r>
              <a:rPr lang="mn-MN" sz="2900" dirty="0" smtClean="0"/>
              <a:t> индекс</a:t>
            </a: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r>
              <a:rPr lang="en-US" sz="2900" u="sng" dirty="0" smtClean="0">
                <a:hlinkClick r:id="rId5"/>
              </a:rPr>
              <a:t>http</a:t>
            </a:r>
            <a:r>
              <a:rPr lang="en-US" sz="2900" u="sng" dirty="0">
                <a:hlinkClick r:id="rId5"/>
              </a:rPr>
              <a:t>://politicaladsleuth.com/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/>
          </a:p>
          <a:p>
            <a:r>
              <a:rPr lang="en-US" sz="2900" u="sng" dirty="0">
                <a:hlinkClick r:id="rId6"/>
              </a:rPr>
              <a:t>http://politicalpartytime.org/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/>
          </a:p>
          <a:p>
            <a:r>
              <a:rPr lang="en-US" sz="2900" b="1" dirty="0"/>
              <a:t>quienmanda</a:t>
            </a:r>
            <a:r>
              <a:rPr lang="en-US" sz="2900" dirty="0"/>
              <a:t>.es</a:t>
            </a:r>
            <a:r>
              <a:rPr lang="en-US" sz="2900" dirty="0" smtClean="0"/>
              <a:t>/</a:t>
            </a:r>
            <a:endParaRPr lang="mn-MN" sz="2900" dirty="0" smtClean="0"/>
          </a:p>
          <a:p>
            <a:r>
              <a:rPr lang="en-US" sz="2900" dirty="0" smtClean="0"/>
              <a:t>Opensecret.org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Жишээ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16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nd political ad filings by TV market | Political Ad Sleuth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18" y="2674938"/>
            <a:ext cx="5763901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sz="4000" dirty="0" smtClean="0"/>
              <a:t/>
            </a:r>
            <a:br>
              <a:rPr lang="mn-MN" sz="4000" dirty="0" smtClean="0"/>
            </a:br>
            <a:r>
              <a:rPr lang="mn-MN" sz="4000" dirty="0"/>
              <a:t/>
            </a:r>
            <a:br>
              <a:rPr lang="mn-MN" sz="4000" dirty="0"/>
            </a:br>
            <a:r>
              <a:rPr lang="mn-MN" sz="4000" dirty="0" smtClean="0"/>
              <a:t>Улс төрийн сурталчилгааны мэдээлэл </a:t>
            </a:r>
            <a:r>
              <a:rPr lang="en-US" sz="4000" u="sng" dirty="0" smtClean="0">
                <a:hlinkClick r:id="rId3"/>
              </a:rPr>
              <a:t>http://politicaladsleuth.com/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1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lendar Jan. 18th - Jan. 24th - Political Party Time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18" y="2674938"/>
            <a:ext cx="5763901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u="sng" dirty="0" smtClean="0">
                <a:hlinkClick r:id="rId3"/>
              </a:rPr>
              <a:t>Party time </a:t>
            </a:r>
            <a:r>
              <a:rPr lang="mn-MN" sz="3600" u="sng" dirty="0" smtClean="0">
                <a:hlinkClick r:id="rId3"/>
              </a:rPr>
              <a:t>–намуудын үйл ажиллагааны хуанли</a:t>
            </a:r>
            <a:r>
              <a:rPr lang="en-US" sz="3600" u="sng" dirty="0" smtClean="0">
                <a:hlinkClick r:id="rId3"/>
              </a:rPr>
              <a:t> http://politicalpartytime.org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996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ntonio Bonet Correa - Quién Manda - Un proyecto de Civio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18" y="2674938"/>
            <a:ext cx="5763901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b="1" dirty="0" smtClean="0"/>
              <a:t>Улс төрчид болон байгууллагуудын хэлхээ холбоо - </a:t>
            </a:r>
            <a:r>
              <a:rPr lang="en-US" b="1" dirty="0" smtClean="0"/>
              <a:t>quienmanda</a:t>
            </a:r>
            <a:r>
              <a:rPr lang="en-US" dirty="0" smtClean="0"/>
              <a:t>.es/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8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12 Presidential Race | OpenSecrets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18" y="2674938"/>
            <a:ext cx="5763901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- Opensecrets.org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87</TotalTime>
  <Words>343</Words>
  <Application>Microsoft Office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Шилэн нам</vt:lpstr>
      <vt:lpstr>Агуулга</vt:lpstr>
      <vt:lpstr>Үндэслэл</vt:lpstr>
      <vt:lpstr>Зорилго</vt:lpstr>
      <vt:lpstr>Жишээ</vt:lpstr>
      <vt:lpstr>  Улс төрийн сурталчилгааны мэдээлэл http://politicaladsleuth.com/  </vt:lpstr>
      <vt:lpstr>Party time –намуудын үйл ажиллагааны хуанли http://politicalpartytime.org</vt:lpstr>
      <vt:lpstr>Улс төрчид болон байгууллагуудын хэлхээ холбоо - quienmanda.es/</vt:lpstr>
      <vt:lpstr> - Opensecrets.org</vt:lpstr>
      <vt:lpstr>Opensecrets.org - cалбараар</vt:lpstr>
      <vt:lpstr>Opensecret.org - </vt:lpstr>
      <vt:lpstr>Opensecret.org – топ хандивлагчид</vt:lpstr>
      <vt:lpstr>Opensecrets – ерөнхийлэгчийн сонгууль</vt:lpstr>
      <vt:lpstr>Шууд үр дүн </vt:lpstr>
      <vt:lpstr>Нийгэмд үзүүлэх үр нөлөө</vt:lpstr>
      <vt:lpstr>Бидэнтэй нэгдэхийг хүсвэл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Шилэн нам</dc:title>
  <dc:creator>Uyanga</dc:creator>
  <cp:lastModifiedBy>Uyanga</cp:lastModifiedBy>
  <cp:revision>10</cp:revision>
  <dcterms:created xsi:type="dcterms:W3CDTF">2015-01-19T13:46:19Z</dcterms:created>
  <dcterms:modified xsi:type="dcterms:W3CDTF">2015-01-19T15:16:39Z</dcterms:modified>
</cp:coreProperties>
</file>