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5" r:id="rId10"/>
    <p:sldId id="262" r:id="rId11"/>
    <p:sldId id="263" r:id="rId12"/>
    <p:sldId id="264" r:id="rId13"/>
    <p:sldId id="269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58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23444" y="195072"/>
            <a:ext cx="6611112" cy="3340608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48176" y="508001"/>
            <a:ext cx="6172200" cy="29464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00200" y="3759200"/>
            <a:ext cx="4920176" cy="23368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171950" y="8678672"/>
            <a:ext cx="2251710" cy="365760"/>
          </a:xfrm>
        </p:spPr>
        <p:txBody>
          <a:bodyPr vert="horz" rtlCol="0"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479214" y="8678672"/>
            <a:ext cx="348216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200150" y="8678672"/>
            <a:ext cx="2930598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1294" y="1899451"/>
            <a:ext cx="600075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0096" y="4356608"/>
            <a:ext cx="555498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664307"/>
            <a:ext cx="5829300" cy="3641344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383618"/>
            <a:ext cx="5829300" cy="2012949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71950" y="8684893"/>
            <a:ext cx="2251710" cy="365760"/>
          </a:xfrm>
        </p:spPr>
        <p:txBody>
          <a:bodyPr vert="horz" rtlCol="0"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479214" y="8684893"/>
            <a:ext cx="348216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200150" y="8684893"/>
            <a:ext cx="2930598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94560"/>
            <a:ext cx="3028950" cy="6035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94560"/>
            <a:ext cx="3028950" cy="6035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0810" y="8686091"/>
            <a:ext cx="348216" cy="365760"/>
          </a:xfrm>
        </p:spPr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294" y="1899451"/>
            <a:ext cx="600075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558" y="2886955"/>
            <a:ext cx="281178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600450" y="2886955"/>
            <a:ext cx="281178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5931"/>
            <a:ext cx="6172200" cy="1524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046817"/>
            <a:ext cx="3031331" cy="853016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149601"/>
            <a:ext cx="3030141" cy="525568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9601"/>
            <a:ext cx="3031331" cy="52556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80810" y="8686091"/>
            <a:ext cx="348216" cy="365760"/>
          </a:xfrm>
        </p:spPr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7624"/>
            <a:ext cx="617220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294" y="1899451"/>
            <a:ext cx="600075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93164" y="1410208"/>
            <a:ext cx="281178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352" y="406400"/>
            <a:ext cx="2948940" cy="1016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722352" y="1476747"/>
            <a:ext cx="2948940" cy="14224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450" y="2946400"/>
            <a:ext cx="6499842" cy="530352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171950" y="8684893"/>
            <a:ext cx="2251710" cy="365760"/>
          </a:xfrm>
        </p:spPr>
        <p:txBody>
          <a:bodyPr vert="horz" rtlCol="0"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479214" y="8684893"/>
            <a:ext cx="348216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200150" y="8684893"/>
            <a:ext cx="2930598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332" y="6299200"/>
            <a:ext cx="4114800" cy="886048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332" y="7185249"/>
            <a:ext cx="4114800" cy="121634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28600" y="333152"/>
            <a:ext cx="6400800" cy="57912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71950" y="8678672"/>
            <a:ext cx="2251710" cy="365760"/>
          </a:xfrm>
        </p:spPr>
        <p:txBody>
          <a:bodyPr vert="horz" rtlCol="0"/>
          <a:lstStyle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479214" y="8678672"/>
            <a:ext cx="348216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200150" y="8678672"/>
            <a:ext cx="2930598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23444" y="196113"/>
            <a:ext cx="6608135" cy="87538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1550" y="8534400"/>
            <a:ext cx="3159198" cy="36576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171950" y="8534400"/>
            <a:ext cx="2251710" cy="36576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B6B5EA8-BD81-464D-9110-52AC338C730F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479214" y="8686091"/>
            <a:ext cx="348216" cy="36576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B7DC4BA-2DF1-4F34-9588-E28EC0672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38048"/>
            <a:ext cx="6172200" cy="1524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194983"/>
            <a:ext cx="6172200" cy="603504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Eden.com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59200"/>
            <a:ext cx="5891726" cy="3149600"/>
          </a:xfrm>
        </p:spPr>
        <p:txBody>
          <a:bodyPr>
            <a:normAutofit lnSpcReduction="10000"/>
          </a:bodyPr>
          <a:lstStyle/>
          <a:p>
            <a:r>
              <a:rPr lang="mn-MN" dirty="0" smtClean="0">
                <a:solidFill>
                  <a:srgbClr val="FFC000"/>
                </a:solidFill>
              </a:rPr>
              <a:t>Багын гишүүд:</a:t>
            </a:r>
          </a:p>
          <a:p>
            <a:r>
              <a:rPr lang="mn-MN" dirty="0" smtClean="0"/>
              <a:t>Анхныбаяр Мөнх-Учрал</a:t>
            </a:r>
          </a:p>
          <a:p>
            <a:r>
              <a:rPr lang="mn-MN" dirty="0" smtClean="0"/>
              <a:t>Даваадорж Цогтбаяр</a:t>
            </a:r>
          </a:p>
          <a:p>
            <a:r>
              <a:rPr lang="mn-MN" dirty="0" smtClean="0"/>
              <a:t>Дашдаваа Түвшинбаяр</a:t>
            </a:r>
          </a:p>
          <a:p>
            <a:endParaRPr lang="mn-MN" dirty="0" smtClean="0"/>
          </a:p>
          <a:p>
            <a:endParaRPr lang="mn-MN" dirty="0" smtClean="0"/>
          </a:p>
          <a:p>
            <a:r>
              <a:rPr lang="mn-MN" sz="1700" dirty="0" smtClean="0"/>
              <a:t>Эхэлсэн өдөр: 2014/08/04  Дууссан өдөр: 2014/08/22</a:t>
            </a:r>
            <a:endParaRPr lang="en-US" sz="1700" dirty="0"/>
          </a:p>
        </p:txBody>
      </p:sp>
      <p:pic>
        <p:nvPicPr>
          <p:cNvPr id="4" name="Picture 3" descr="C:\Users\Administrator\Pictures\aptech_worldwide_mongolia.jpg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4724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mn-MN" dirty="0" smtClean="0"/>
              <a:t>Эрхүүд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6096000" cy="6770095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сангийн дизайн</a:t>
            </a:r>
            <a:endParaRPr lang="en-US" dirty="0"/>
          </a:p>
        </p:txBody>
      </p:sp>
      <p:pic>
        <p:nvPicPr>
          <p:cNvPr id="6" name="Content Placeholder 5" descr="datab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399"/>
            <a:ext cx="5791200" cy="6529023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Төслийн өргөжилт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dirty="0" smtClean="0">
                <a:latin typeface="Times New Roman" pitchFamily="18" charset="0"/>
                <a:cs typeface="Times New Roman" pitchFamily="18" charset="0"/>
              </a:rPr>
              <a:t> Манай энэхүү сайт-н ирээдүйн төлөвлөгөө: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Cloud Server Storage</a:t>
            </a:r>
            <a:endParaRPr lang="mn-M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mn-MN" sz="3200" dirty="0" smtClean="0">
                <a:latin typeface="Times New Roman" pitchFamily="18" charset="0"/>
                <a:cs typeface="Times New Roman" pitchFamily="18" charset="0"/>
              </a:rPr>
              <a:t>Бүрэн хэмжээт хайлтын систем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Eden Mail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8048"/>
            <a:ext cx="6172200" cy="3319552"/>
          </a:xfrm>
        </p:spPr>
        <p:txBody>
          <a:bodyPr/>
          <a:lstStyle/>
          <a:p>
            <a:r>
              <a:rPr lang="mn-MN" dirty="0" smtClean="0"/>
              <a:t>Анхаарал тавьсанд баярлалаа</a:t>
            </a:r>
            <a:endParaRPr lang="en-US" dirty="0"/>
          </a:p>
        </p:txBody>
      </p:sp>
      <p:pic>
        <p:nvPicPr>
          <p:cNvPr id="6" name="Content Placeholder 5" descr="C:\Users\Administrator\Pictures\aptech_worldwide_mongoli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064000"/>
            <a:ext cx="28575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“</a:t>
            </a:r>
            <a:r>
              <a:rPr lang="en-US" dirty="0" smtClean="0"/>
              <a:t>Eden” </a:t>
            </a:r>
            <a:r>
              <a:rPr lang="mn-MN" dirty="0" smtClean="0"/>
              <a:t>гэж юу вэ?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mn-MN" dirty="0" smtClean="0"/>
              <a:t>“</a:t>
            </a:r>
            <a:r>
              <a:rPr lang="en-US" dirty="0" smtClean="0"/>
              <a:t>Eden”</a:t>
            </a:r>
            <a:r>
              <a:rPr lang="mn-MN" dirty="0" smtClean="0"/>
              <a:t>  бол хэрэглэгчдийг нэг дороос өөрт хэрэгтэй бүх мэдээллийг авах боломжийг олгогч сайт юм</a:t>
            </a:r>
            <a:r>
              <a:rPr lang="mn-MN" dirty="0" smtClean="0"/>
              <a:t>.</a:t>
            </a:r>
            <a:endParaRPr lang="mn-MN" dirty="0" smtClean="0"/>
          </a:p>
          <a:p>
            <a:pPr algn="just"/>
            <a:r>
              <a:rPr lang="mn-MN" dirty="0" smtClean="0"/>
              <a:t> “</a:t>
            </a:r>
            <a:r>
              <a:rPr lang="en-US" dirty="0" smtClean="0"/>
              <a:t>Eden”</a:t>
            </a:r>
            <a:r>
              <a:rPr lang="mn-MN" dirty="0" smtClean="0"/>
              <a:t> нь 5 төрлийн мэдээлэл агуулсан вэб хуудаснуудаас тогтдог.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172200" cy="1600200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/>
            </a:r>
            <a:br>
              <a:rPr lang="mn-MN" dirty="0" smtClean="0"/>
            </a:br>
            <a:r>
              <a:rPr lang="mn-MN" dirty="0" smtClean="0"/>
              <a:t> “</a:t>
            </a:r>
            <a:r>
              <a:rPr lang="en-US" dirty="0" smtClean="0"/>
              <a:t>Eden”</a:t>
            </a:r>
            <a:r>
              <a:rPr lang="mn-MN" dirty="0" smtClean="0"/>
              <a:t>-г бүрдүүлэгч </a:t>
            </a:r>
            <a:r>
              <a:rPr lang="mn-MN" dirty="0" smtClean="0"/>
              <a:t>5</a:t>
            </a:r>
            <a:r>
              <a:rPr lang="en-US" dirty="0" smtClean="0"/>
              <a:t> </a:t>
            </a:r>
            <a:r>
              <a:rPr lang="mn-MN" dirty="0" smtClean="0"/>
              <a:t>тулгуур веб хуудас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38399"/>
            <a:ext cx="6172200" cy="6248401"/>
          </a:xfrm>
        </p:spPr>
        <p:txBody>
          <a:bodyPr>
            <a:normAutofit lnSpcReduction="10000"/>
          </a:bodyPr>
          <a:lstStyle/>
          <a:p>
            <a:r>
              <a:rPr lang="mn-MN" dirty="0" smtClean="0"/>
              <a:t> Мэдээ – Нийгмийн төрөл бүрийн мэдээг  цаг алдалгүй мэдэх </a:t>
            </a:r>
            <a:r>
              <a:rPr lang="mn-MN" dirty="0" smtClean="0"/>
              <a:t>боломж.</a:t>
            </a:r>
            <a:endParaRPr lang="mn-MN" dirty="0" smtClean="0"/>
          </a:p>
          <a:p>
            <a:r>
              <a:rPr lang="mn-MN" dirty="0" smtClean="0"/>
              <a:t> Ном – Орчин үеийн </a:t>
            </a:r>
            <a:r>
              <a:rPr lang="en-US" dirty="0" smtClean="0"/>
              <a:t>best seller </a:t>
            </a:r>
            <a:r>
              <a:rPr lang="mn-MN" dirty="0" smtClean="0"/>
              <a:t>номын худалдаа, </a:t>
            </a:r>
            <a:r>
              <a:rPr lang="mn-MN" dirty="0" smtClean="0"/>
              <a:t>мэдээлэл.</a:t>
            </a:r>
            <a:endParaRPr lang="mn-MN" dirty="0" smtClean="0"/>
          </a:p>
          <a:p>
            <a:r>
              <a:rPr lang="mn-MN" dirty="0" smtClean="0"/>
              <a:t> Хөгжим – </a:t>
            </a:r>
            <a:r>
              <a:rPr lang="en-US" dirty="0" smtClean="0"/>
              <a:t>HIT POP </a:t>
            </a:r>
            <a:r>
              <a:rPr lang="mn-MN" dirty="0" smtClean="0"/>
              <a:t>алдартай дуучдын дууг үнэгүй сонсох боломж.</a:t>
            </a:r>
          </a:p>
          <a:p>
            <a:r>
              <a:rPr lang="mn-MN" dirty="0" smtClean="0"/>
              <a:t> Кино – Эрэн зууны шилдэг </a:t>
            </a:r>
            <a:r>
              <a:rPr lang="mn-MN" dirty="0" smtClean="0"/>
              <a:t>кинонууд.</a:t>
            </a:r>
            <a:endParaRPr lang="mn-MN" dirty="0" smtClean="0"/>
          </a:p>
          <a:p>
            <a:r>
              <a:rPr lang="mn-MN" dirty="0" smtClean="0"/>
              <a:t> </a:t>
            </a:r>
            <a:r>
              <a:rPr lang="en-US" sz="2800" dirty="0" smtClean="0"/>
              <a:t>Eden-Tweet</a:t>
            </a:r>
            <a:r>
              <a:rPr lang="mn-MN" dirty="0" smtClean="0"/>
              <a:t> </a:t>
            </a:r>
            <a:r>
              <a:rPr lang="mn-MN" dirty="0" smtClean="0"/>
              <a:t>- </a:t>
            </a:r>
            <a:r>
              <a:rPr lang="en-US" dirty="0" smtClean="0"/>
              <a:t>“Eden”</a:t>
            </a:r>
            <a:r>
              <a:rPr lang="mn-MN" dirty="0" smtClean="0"/>
              <a:t>-н хүндэт хэрэглэгчдэд хоорондоо харилцах боломж.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Мэдээ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 Нийгэмд </a:t>
            </a:r>
            <a:r>
              <a:rPr lang="mn-MN" dirty="0" smtClean="0"/>
              <a:t>болж буй үйл явдлыг цаг алдалгүйгээр мэдэх боломжийг нээж өгсөн.</a:t>
            </a:r>
          </a:p>
          <a:p>
            <a:r>
              <a:rPr lang="mn-MN" dirty="0" smtClean="0"/>
              <a:t>  Бид бүртгэлтэй хэрэглэгчдэд өөрсдийн олсон мэдээг бусдад түгээх боломжийг олгож өгсөн.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Ном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 Хүмүүсийг анхаарлыг татаж буй номнуудын талаарх </a:t>
            </a:r>
            <a:r>
              <a:rPr lang="mn-MN" dirty="0" smtClean="0"/>
              <a:t>мэдээллийг, зохиогч болоод түүний намтартай нь харуулна.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mn-MN" dirty="0" smtClean="0"/>
              <a:t>Хэрэглэгдэд зориулсан номын худалдаатай.</a:t>
            </a:r>
            <a:endParaRPr lang="mn-MN" dirty="0" smtClean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Хөгжим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 Дуртай дуучид, тэдний алдартай цомгонд багтсан дуунуудыг үнэгүй сонсох гайхалтай боломжыг өгсөн.</a:t>
            </a:r>
          </a:p>
          <a:p>
            <a:r>
              <a:rPr lang="mn-MN" dirty="0" smtClean="0"/>
              <a:t> </a:t>
            </a:r>
            <a:r>
              <a:rPr lang="mn-MN" dirty="0" smtClean="0"/>
              <a:t>Хамтлаг, дуучид, уран бүтээлчдийн товч намтар, дуунуудын жагсаалтыг харуулдаг.</a:t>
            </a:r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Кино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 Үе үеийн шилдэг кинонуудыг нэг дороос үзэх боломжтой.</a:t>
            </a:r>
          </a:p>
          <a:p>
            <a:r>
              <a:rPr lang="mn-MN" dirty="0" smtClean="0"/>
              <a:t>  Кино үзэхээсээ өмнө киноны талаарх товч тайлбар, трайлерийг нь үзэж болно.</a:t>
            </a:r>
            <a:endParaRPr lang="mn-MN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Эдэн-Твийт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 Бүртгэлтэй хэрэглэгчид маань сонин хачирхалтай зүйлсийг хоорондоо хэлэлцэх боломжтой.</a:t>
            </a:r>
          </a:p>
          <a:p>
            <a:r>
              <a:rPr lang="mn-MN" dirty="0" smtClean="0"/>
              <a:t> </a:t>
            </a:r>
            <a:r>
              <a:rPr lang="mn-MN" dirty="0" smtClean="0"/>
              <a:t>Шилдэг твийт, найзуудынхаа төрсөн өдрийг туслах булангуудаас харж болно.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1026" name="Picture 2" descr="D:\siteMa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6172200" cy="3505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135</TotalTime>
  <Words>269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Eden.com</vt:lpstr>
      <vt:lpstr>“Eden” гэж юу вэ?</vt:lpstr>
      <vt:lpstr>  “Eden”-г бүрдүүлэгч 5 тулгуур веб хуудас</vt:lpstr>
      <vt:lpstr>Мэдээ</vt:lpstr>
      <vt:lpstr>Ном</vt:lpstr>
      <vt:lpstr>Хөгжим</vt:lpstr>
      <vt:lpstr>Кино</vt:lpstr>
      <vt:lpstr>Эдэн-Твийт</vt:lpstr>
      <vt:lpstr>Site Map</vt:lpstr>
      <vt:lpstr>Эрхүүд</vt:lpstr>
      <vt:lpstr>Өгөгдлийн сангийн дизайн</vt:lpstr>
      <vt:lpstr>Төслийн өргөжилт</vt:lpstr>
      <vt:lpstr>Анхаарал тавьсанд баярлалаа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uchral</dc:creator>
  <cp:lastModifiedBy>Acepmon</cp:lastModifiedBy>
  <cp:revision>72</cp:revision>
  <dcterms:created xsi:type="dcterms:W3CDTF">2014-08-21T11:26:44Z</dcterms:created>
  <dcterms:modified xsi:type="dcterms:W3CDTF">2014-08-22T03:58:58Z</dcterms:modified>
</cp:coreProperties>
</file>