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87" r:id="rId3"/>
    <p:sldId id="264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85" r:id="rId15"/>
    <p:sldId id="286" r:id="rId16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004176"/>
    <a:srgbClr val="D8A31A"/>
    <a:srgbClr val="33BEDC"/>
    <a:srgbClr val="27BDDB"/>
    <a:srgbClr val="00B1D2"/>
    <a:srgbClr val="461E64"/>
    <a:srgbClr val="306188"/>
    <a:srgbClr val="0059A2"/>
    <a:srgbClr val="008B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>
        <p:scale>
          <a:sx n="125" d="100"/>
          <a:sy n="125" d="100"/>
        </p:scale>
        <p:origin x="1536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F715A-E010-40B3-86ED-DFEECFBFA36E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8A1EFC-A655-4D85-AE5E-7B12EA399EE2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63226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EAAAF9-3D4D-8CF8-143F-9E1FB160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4363"/>
            <a:ext cx="9144000" cy="1385599"/>
          </a:xfrm>
        </p:spPr>
        <p:txBody>
          <a:bodyPr anchor="b">
            <a:normAutofit/>
          </a:bodyPr>
          <a:lstStyle>
            <a:lvl1pPr algn="ctr">
              <a:defRPr sz="7200" b="1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F0746E-1865-83D1-21F7-D94AEAA0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417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7CE893-A0CD-56AE-BEC0-5B6A46393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9C28F-FD48-B854-9867-9287BAB19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A20EA5-E773-FBCD-9ADC-E3FB2C281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533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135A6-1465-B99B-F163-74429578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F347C9-A3AC-C198-069B-E6CE4D78EE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EF8B2-B78A-C166-A253-9360DC43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08EA2-10EB-19B8-4274-AF80B6EB3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E7084-95C2-646D-56CE-E5696FA5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177679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E07704-366B-53EC-28F3-17742D6F26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3434A1-4DC7-AFB6-1737-50254887C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3EBD4D-26D1-677B-87E4-E75A98D7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E580A-885F-E480-675C-460586BAE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94A16A-05C6-FAF2-92D1-9929D1082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9648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3A5E9F-168A-C6DC-FF66-FD7AE0322B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6F3B90-0099-0AAA-D0C3-BDDB135B0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4" y="226581"/>
            <a:ext cx="10515600" cy="521566"/>
          </a:xfrm>
        </p:spPr>
        <p:txBody>
          <a:bodyPr>
            <a:noAutofit/>
          </a:bodyPr>
          <a:lstStyle>
            <a:lvl1pPr>
              <a:defRPr sz="4000" b="0">
                <a:solidFill>
                  <a:srgbClr val="004176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C97E94-AE96-A2CC-A3F0-290E45E13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EC88B6-B0BA-CA8C-2404-3C9E75BB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3D54D3-EA26-9965-014C-04A6B728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28121F-A40D-6CA1-D314-AA9FB1F5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202332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1BD396-1055-01CF-A1FD-5E61FC2BD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77D9B6-6E11-4923-09BB-658C908C9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407A8B-5974-EB66-ACC1-EC7F35FA3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7116D6-9799-4098-2669-428251CDB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F23545-EA01-F5C3-528B-E21C0F20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226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27C4B-4282-F05B-A879-4D814B4B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70CD0-925C-2CAE-C4D5-EFC22FA5BF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E6C72E-7BC1-624F-991E-3D3D34AE50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E7D909-4BB3-AF90-9F3C-0E482C44C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3ED59D1-7345-7E2C-F4DF-8D85A813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1AC043-1274-7E93-E82C-0DA24327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3678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D480D-2A29-0F42-5363-893C48A05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423635-FF78-8169-3125-5AA6FD1AD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B46D32-1D6A-F19C-A335-46758565A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EFCD36-437A-D7BD-0FAA-3EA609BF1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564194B-FC52-410A-D796-4377A4ADB9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A376368-EFB8-8208-7476-C7D3187C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C1FFA6-AFCE-7ECD-99F1-84E7E1C9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EA3DAD5-40F1-659B-F94B-D40BE4FF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21238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CA1F0D-5C56-A07A-71DD-3DAB0A66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B55C05B-493F-C4E6-D105-F2FDCD9E5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5834D8C-F403-0A79-4C78-8232DD70E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08CEFD6-C628-1500-E973-7607850B8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98888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529612A-3B4A-28C9-6975-17FC901F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E30FA41-D107-5DCE-B83B-65F6791F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F613F44-DD27-CD28-2DAE-2796AD15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4462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A68DC6-614A-F63C-FC6D-FFF52935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2C7A7-8C63-0E78-895E-3AEEE8135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7CDD194-34E6-A825-F33D-A6FE27C0C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0CA957-A593-7037-CD66-E41A6D01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61FF21-7445-93EA-2A89-6B9AE96B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9942-E84D-D527-8B7C-DA7C2B751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070125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896A5E-0B49-8DFE-E123-248BF03F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E9EB6C-3AD4-6432-A4B6-F64E10D58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43F3A6-9619-171C-1BA4-6C1509A18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9703C2-0025-98FD-8DFF-2E3797A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27B15-9672-4A87-270D-CE69606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57E9A8C-54B6-05C9-85B2-045A8834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512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389AD6F-9056-909E-F146-FB81A3A4F5B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" y="0"/>
            <a:ext cx="12189867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ED3B06-E191-8280-7063-9D073F5E2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98630A-F9D3-9866-B37B-B17A24A94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5C6985-DE64-562A-2FD3-B4EBFAC06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D1E4E-F697-4820-B1D1-20584E132774}" type="datetimeFigureOut">
              <a:rPr lang="ru-UA" smtClean="0"/>
              <a:t>10/22/2025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C7CD21-7BBD-8FBD-FB7B-5B832DDB4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447623-1B74-59E7-F8B1-FEC62D6F1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CDE05-7F6F-4985-B40F-5E39E962C80B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56279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ypi.org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B8D881-2263-59E3-3251-F7BA522889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5672"/>
            <a:ext cx="9144000" cy="50297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 err="1"/>
              <a:t>O’zbekiston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 smtClean="0"/>
              <a:t>Islom</a:t>
            </a:r>
            <a:r>
              <a:rPr lang="en-US" sz="3200" dirty="0" err="1" smtClean="0"/>
              <a:t>shunoslik</a:t>
            </a:r>
            <a:r>
              <a:rPr lang="en-US" sz="3200" dirty="0" smtClean="0"/>
              <a:t> </a:t>
            </a:r>
            <a:r>
              <a:rPr lang="en-US" sz="3200" dirty="0" err="1"/>
              <a:t>Akademiyasi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Islom</a:t>
            </a:r>
            <a:r>
              <a:rPr lang="en-US" sz="3200" dirty="0"/>
              <a:t> </a:t>
            </a:r>
            <a:r>
              <a:rPr lang="en-US" sz="3200" dirty="0" err="1"/>
              <a:t>Iqtisodiyoti</a:t>
            </a:r>
            <a:r>
              <a:rPr lang="en-US" sz="3200" dirty="0"/>
              <a:t> </a:t>
            </a:r>
            <a:r>
              <a:rPr lang="en-US" sz="3200" dirty="0" err="1"/>
              <a:t>va</a:t>
            </a:r>
            <a:r>
              <a:rPr lang="en-US" sz="3200" dirty="0"/>
              <a:t> </a:t>
            </a:r>
            <a:r>
              <a:rPr lang="en-US" sz="3200" dirty="0" err="1"/>
              <a:t>Xalqaro</a:t>
            </a:r>
            <a:r>
              <a:rPr lang="en-US" sz="3200" dirty="0"/>
              <a:t> </a:t>
            </a:r>
            <a:r>
              <a:rPr lang="en-US" sz="3200" dirty="0" err="1"/>
              <a:t>Munosabatlar</a:t>
            </a:r>
            <a:r>
              <a:rPr lang="en-US" sz="3200" dirty="0"/>
              <a:t> </a:t>
            </a:r>
            <a:r>
              <a:rPr lang="en-US" sz="3200" dirty="0" err="1"/>
              <a:t>fakulteti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/>
              <a:t>“</a:t>
            </a:r>
            <a:r>
              <a:rPr lang="en-US" sz="3200" dirty="0" err="1"/>
              <a:t>Kompyuter</a:t>
            </a:r>
            <a:r>
              <a:rPr lang="en-US" sz="3200" dirty="0"/>
              <a:t> </a:t>
            </a:r>
            <a:r>
              <a:rPr lang="en-US" sz="3200" dirty="0" err="1"/>
              <a:t>injiniringi</a:t>
            </a:r>
            <a:r>
              <a:rPr lang="en-US" sz="3200" dirty="0"/>
              <a:t>” </a:t>
            </a:r>
            <a:r>
              <a:rPr lang="en-US" sz="3200" dirty="0" err="1"/>
              <a:t>yo’nalishi</a:t>
            </a:r>
            <a:r>
              <a:rPr lang="en-US" sz="3200" dirty="0"/>
              <a:t> </a:t>
            </a:r>
            <a:r>
              <a:rPr lang="en-US" sz="3200" dirty="0" err="1"/>
              <a:t>masofaviy</a:t>
            </a:r>
            <a:r>
              <a:rPr lang="en-US" sz="3200" dirty="0"/>
              <a:t> </a:t>
            </a:r>
            <a:r>
              <a:rPr lang="en-US" sz="3200" dirty="0" err="1"/>
              <a:t>ta’lim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uz-Cyrl-UZ" sz="3200" dirty="0" smtClean="0"/>
              <a:t>4</a:t>
            </a:r>
            <a:r>
              <a:rPr lang="en-US" sz="3200" dirty="0" smtClean="0"/>
              <a:t> </a:t>
            </a:r>
            <a:r>
              <a:rPr lang="en-US" sz="3200" dirty="0"/>
              <a:t>- </a:t>
            </a:r>
            <a:r>
              <a:rPr lang="en-US" sz="3200" dirty="0" err="1"/>
              <a:t>kurs</a:t>
            </a:r>
            <a:r>
              <a:rPr lang="en-US" sz="3200" dirty="0"/>
              <a:t> </a:t>
            </a:r>
            <a:r>
              <a:rPr lang="en-US" sz="3200" dirty="0" err="1" smtClean="0"/>
              <a:t>talabasi</a:t>
            </a:r>
            <a:r>
              <a:rPr lang="en-US" sz="3200" dirty="0" smtClean="0"/>
              <a:t>  </a:t>
            </a:r>
            <a:r>
              <a:rPr lang="en-US" sz="3200" dirty="0" err="1" smtClean="0"/>
              <a:t>Azimova</a:t>
            </a:r>
            <a:r>
              <a:rPr lang="en-US" sz="3200" dirty="0" smtClean="0"/>
              <a:t> </a:t>
            </a:r>
            <a:r>
              <a:rPr lang="en-US" sz="3200" dirty="0" err="1" smtClean="0"/>
              <a:t>Nodiraning</a:t>
            </a:r>
            <a:r>
              <a:rPr lang="en-US" sz="3200" dirty="0" smtClean="0"/>
              <a:t> </a:t>
            </a:r>
            <a:r>
              <a:rPr lang="en-US" sz="3200" dirty="0" smtClean="0"/>
              <a:t>“SUN’IY </a:t>
            </a:r>
            <a:r>
              <a:rPr lang="en-US" sz="3200" dirty="0"/>
              <a:t>INTELLEKT ASOSLARI </a:t>
            </a:r>
            <a:r>
              <a:rPr lang="en-US" sz="3200" dirty="0" smtClean="0"/>
              <a:t>” </a:t>
            </a:r>
            <a:r>
              <a:rPr lang="en-US" sz="3200" dirty="0" err="1"/>
              <a:t>fanidan</a:t>
            </a:r>
            <a:r>
              <a:rPr lang="en-US" sz="3200" dirty="0"/>
              <a:t> </a:t>
            </a:r>
            <a:r>
              <a:rPr lang="en-US" sz="3200" dirty="0" err="1" smtClean="0"/>
              <a:t>tayyorlagan</a:t>
            </a:r>
            <a:r>
              <a:rPr lang="en-US" sz="3200" dirty="0" smtClean="0"/>
              <a:t> </a:t>
            </a:r>
            <a:r>
              <a:rPr lang="en-US" sz="3200" dirty="0" smtClean="0"/>
              <a:t>1 – </a:t>
            </a:r>
            <a:r>
              <a:rPr lang="en-US" sz="3200" dirty="0" err="1" smtClean="0"/>
              <a:t>laboratoriya</a:t>
            </a:r>
            <a:r>
              <a:rPr lang="en-US" sz="3200" dirty="0" smtClean="0"/>
              <a:t> </a:t>
            </a:r>
            <a:r>
              <a:rPr lang="en-US" sz="3200" dirty="0" err="1" smtClean="0"/>
              <a:t>ishi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err="1"/>
              <a:t>Mavzu</a:t>
            </a:r>
            <a:r>
              <a:rPr lang="en-US" sz="3200" dirty="0"/>
              <a:t> </a:t>
            </a:r>
            <a:r>
              <a:rPr lang="en-US" sz="3200" dirty="0" smtClean="0"/>
              <a:t>:</a:t>
            </a:r>
            <a:r>
              <a:rPr lang="en-US" sz="2800" dirty="0"/>
              <a:t>Python </a:t>
            </a:r>
            <a:r>
              <a:rPr lang="en-US" sz="2800" dirty="0" err="1"/>
              <a:t>tashqi</a:t>
            </a:r>
            <a:r>
              <a:rPr lang="en-US" sz="2800" dirty="0"/>
              <a:t> </a:t>
            </a:r>
            <a:r>
              <a:rPr lang="en-US" sz="2800" dirty="0" err="1"/>
              <a:t>kutubxonasi</a:t>
            </a:r>
            <a:r>
              <a:rPr lang="en-US" sz="2800" dirty="0"/>
              <a:t>. </a:t>
            </a:r>
            <a:r>
              <a:rPr lang="en-US" sz="2800" dirty="0" smtClean="0"/>
              <a:t>PyPi.org </a:t>
            </a:r>
            <a:r>
              <a:rPr lang="en-US" sz="2800" dirty="0" err="1"/>
              <a:t>bilan</a:t>
            </a:r>
            <a:r>
              <a:rPr lang="en-US" sz="2800" dirty="0"/>
              <a:t> </a:t>
            </a:r>
            <a:r>
              <a:rPr lang="en-US" sz="2800" dirty="0" err="1"/>
              <a:t>ishlash</a:t>
            </a:r>
            <a:endParaRPr lang="ru-UA" sz="2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F3A8B4-7CEA-2B11-CFB1-6AE11AE2D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643417"/>
            <a:ext cx="9144000" cy="434109"/>
          </a:xfrm>
        </p:spPr>
        <p:txBody>
          <a:bodyPr>
            <a:normAutofit/>
          </a:bodyPr>
          <a:lstStyle/>
          <a:p>
            <a:r>
              <a:rPr lang="en-US" dirty="0" err="1"/>
              <a:t>Qabul</a:t>
            </a:r>
            <a:r>
              <a:rPr lang="en-US" dirty="0"/>
              <a:t> </a:t>
            </a:r>
            <a:r>
              <a:rPr lang="en-US" dirty="0" err="1"/>
              <a:t>qildi</a:t>
            </a:r>
            <a:r>
              <a:rPr lang="en-US" dirty="0"/>
              <a:t>: </a:t>
            </a:r>
            <a:r>
              <a:rPr lang="en-US" dirty="0" err="1" smtClean="0"/>
              <a:t>Raxmanov</a:t>
            </a:r>
            <a:r>
              <a:rPr lang="en-US" dirty="0" smtClean="0"/>
              <a:t> </a:t>
            </a:r>
            <a:r>
              <a:rPr lang="en-US" dirty="0" err="1" smtClean="0"/>
              <a:t>Qurbon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7126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Sun’iy</a:t>
            </a:r>
            <a:r>
              <a:rPr lang="en-US" dirty="0"/>
              <a:t> </a:t>
            </a:r>
            <a:r>
              <a:rPr lang="en-US" dirty="0" err="1"/>
              <a:t>intellekt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kutubxonalar</a:t>
            </a:r>
            <a:r>
              <a:rPr lang="en-US" dirty="0"/>
              <a:t> </a:t>
            </a:r>
            <a:r>
              <a:rPr lang="en-US" dirty="0" err="1"/>
              <a:t>o‘rnatish</a:t>
            </a:r>
            <a:r>
              <a:rPr lang="en-US" dirty="0"/>
              <a:t>(</a:t>
            </a:r>
            <a:r>
              <a:rPr lang="en-US" dirty="0" err="1"/>
              <a:t>Jupyter</a:t>
            </a:r>
            <a:r>
              <a:rPr lang="en-US" dirty="0"/>
              <a:t> Notebook 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import pandas as </a:t>
            </a:r>
            <a:r>
              <a:rPr lang="en-US" dirty="0" err="1"/>
              <a:t>pd</a:t>
            </a:r>
            <a:r>
              <a:rPr lang="en-US" dirty="0"/>
              <a:t> 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r>
              <a:rPr lang="en-US" dirty="0"/>
              <a:t> </a:t>
            </a:r>
          </a:p>
          <a:p>
            <a:r>
              <a:rPr lang="en-US" dirty="0"/>
              <a:t># </a:t>
            </a:r>
            <a:r>
              <a:rPr lang="en-US" dirty="0" err="1"/>
              <a:t>Oddiy</a:t>
            </a:r>
            <a:r>
              <a:rPr lang="en-US" dirty="0"/>
              <a:t> model 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([[1], [2], [3], [4]]) 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([2, 4, 6, 8]) </a:t>
            </a:r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 </a:t>
            </a:r>
          </a:p>
          <a:p>
            <a:r>
              <a:rPr lang="en-US" dirty="0" err="1"/>
              <a:t>model.fit</a:t>
            </a:r>
            <a:r>
              <a:rPr lang="en-US" dirty="0"/>
              <a:t>(x, y) </a:t>
            </a:r>
          </a:p>
          <a:p>
            <a:r>
              <a:rPr lang="en-US" dirty="0"/>
              <a:t>print(</a:t>
            </a:r>
            <a:r>
              <a:rPr lang="en-US" dirty="0" err="1"/>
              <a:t>model.predict</a:t>
            </a:r>
            <a:r>
              <a:rPr lang="en-US" dirty="0"/>
              <a:t>([[5]]))  # </a:t>
            </a:r>
            <a:r>
              <a:rPr lang="en-US" dirty="0" err="1"/>
              <a:t>natija</a:t>
            </a:r>
            <a:r>
              <a:rPr lang="en-US" dirty="0"/>
              <a:t>: [10.]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4931"/>
            <a:ext cx="5181600" cy="2752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70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maydoni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narxni</a:t>
            </a:r>
            <a:r>
              <a:rPr lang="en-US" dirty="0"/>
              <a:t> </a:t>
            </a:r>
            <a:r>
              <a:rPr lang="en-US" dirty="0" err="1"/>
              <a:t>aniqlash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dirty="0" smtClean="0"/>
              <a:t># Ma'lumotlar </a:t>
            </a:r>
            <a:r>
              <a:rPr lang="en-US" dirty="0"/>
              <a:t>(x - </a:t>
            </a:r>
            <a:r>
              <a:rPr lang="en-US" dirty="0" err="1"/>
              <a:t>maydon</a:t>
            </a:r>
            <a:r>
              <a:rPr lang="en-US" dirty="0"/>
              <a:t>, y - </a:t>
            </a:r>
            <a:r>
              <a:rPr lang="en-US" dirty="0" err="1"/>
              <a:t>narx</a:t>
            </a:r>
            <a:r>
              <a:rPr lang="en-US" dirty="0"/>
              <a:t>) 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([[50], [60], [80], [100], [120]])   # </a:t>
            </a:r>
            <a:r>
              <a:rPr lang="en-US" dirty="0" err="1"/>
              <a:t>kv.m</a:t>
            </a:r>
            <a:r>
              <a:rPr lang="en-US" dirty="0"/>
              <a:t> 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([30000, 35000, 45000, 55000, 65000])  # dollar </a:t>
            </a:r>
          </a:p>
          <a:p>
            <a:r>
              <a:rPr lang="en-US" dirty="0"/>
              <a:t> </a:t>
            </a:r>
            <a:r>
              <a:rPr lang="en-US" dirty="0" smtClean="0"/>
              <a:t># </a:t>
            </a:r>
            <a:r>
              <a:rPr lang="en-US" dirty="0"/>
              <a:t>Model </a:t>
            </a:r>
            <a:r>
              <a:rPr lang="en-US" dirty="0" err="1"/>
              <a:t>yaratamiz</a:t>
            </a:r>
            <a:r>
              <a:rPr lang="en-US" dirty="0"/>
              <a:t> </a:t>
            </a:r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 </a:t>
            </a:r>
          </a:p>
          <a:p>
            <a:r>
              <a:rPr lang="en-US" dirty="0"/>
              <a:t> </a:t>
            </a:r>
            <a:r>
              <a:rPr lang="en-US" dirty="0" smtClean="0"/>
              <a:t># </a:t>
            </a:r>
            <a:r>
              <a:rPr lang="en-US" dirty="0" err="1"/>
              <a:t>Modelni</a:t>
            </a:r>
            <a:r>
              <a:rPr lang="en-US" dirty="0"/>
              <a:t> </a:t>
            </a:r>
            <a:r>
              <a:rPr lang="en-US" dirty="0" err="1"/>
              <a:t>o'qitamiz</a:t>
            </a:r>
            <a:r>
              <a:rPr lang="en-US" dirty="0"/>
              <a:t> </a:t>
            </a:r>
          </a:p>
          <a:p>
            <a:r>
              <a:rPr lang="en-US" dirty="0" err="1"/>
              <a:t>model.fit</a:t>
            </a:r>
            <a:r>
              <a:rPr lang="en-US" dirty="0"/>
              <a:t>(x, y) </a:t>
            </a:r>
          </a:p>
          <a:p>
            <a:r>
              <a:rPr lang="en-US" dirty="0"/>
              <a:t> </a:t>
            </a:r>
            <a:r>
              <a:rPr lang="en-US" dirty="0" smtClean="0"/>
              <a:t>#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qilamiz</a:t>
            </a:r>
            <a:r>
              <a:rPr lang="en-US" dirty="0"/>
              <a:t> </a:t>
            </a:r>
          </a:p>
          <a:p>
            <a:r>
              <a:rPr lang="en-US" dirty="0" err="1"/>
              <a:t>maydon</a:t>
            </a:r>
            <a:r>
              <a:rPr lang="en-US" dirty="0"/>
              <a:t> = 90 </a:t>
            </a:r>
          </a:p>
          <a:p>
            <a:r>
              <a:rPr lang="en-US" dirty="0" err="1"/>
              <a:t>narx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([[</a:t>
            </a:r>
            <a:r>
              <a:rPr lang="en-US" dirty="0" err="1"/>
              <a:t>maydon</a:t>
            </a:r>
            <a:r>
              <a:rPr lang="en-US" dirty="0"/>
              <a:t>]]) </a:t>
            </a:r>
          </a:p>
          <a:p>
            <a:r>
              <a:rPr lang="en-US" dirty="0"/>
              <a:t> </a:t>
            </a:r>
            <a:r>
              <a:rPr lang="en-US" dirty="0" smtClean="0"/>
              <a:t>print(f</a:t>
            </a:r>
            <a:r>
              <a:rPr lang="en-US" dirty="0"/>
              <a:t>"{</a:t>
            </a:r>
            <a:r>
              <a:rPr lang="en-US" dirty="0" err="1"/>
              <a:t>maydon</a:t>
            </a:r>
            <a:r>
              <a:rPr lang="en-US" dirty="0"/>
              <a:t>} </a:t>
            </a:r>
            <a:r>
              <a:rPr lang="en-US" dirty="0" err="1"/>
              <a:t>kv.m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taxminan</a:t>
            </a:r>
            <a:r>
              <a:rPr lang="en-US" dirty="0"/>
              <a:t> {</a:t>
            </a:r>
            <a:r>
              <a:rPr lang="en-US" dirty="0" err="1"/>
              <a:t>narx</a:t>
            </a:r>
            <a:r>
              <a:rPr lang="en-US" dirty="0"/>
              <a:t>[0]:.0f} </a:t>
            </a:r>
            <a:r>
              <a:rPr lang="en-US" dirty="0" err="1"/>
              <a:t>dollarga</a:t>
            </a:r>
            <a:r>
              <a:rPr lang="en-US" dirty="0"/>
              <a:t> </a:t>
            </a:r>
            <a:r>
              <a:rPr lang="en-US" dirty="0" err="1"/>
              <a:t>tushadi</a:t>
            </a:r>
            <a:r>
              <a:rPr lang="en-US" dirty="0"/>
              <a:t>.")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0883"/>
            <a:ext cx="5181600" cy="2760821"/>
          </a:xfrm>
        </p:spPr>
      </p:pic>
      <p:cxnSp>
        <p:nvCxnSpPr>
          <p:cNvPr id="7" name="Прямая со стрелкой 6"/>
          <p:cNvCxnSpPr/>
          <p:nvPr/>
        </p:nvCxnSpPr>
        <p:spPr>
          <a:xfrm flipH="1" flipV="1">
            <a:off x="7966075" y="5060950"/>
            <a:ext cx="933450" cy="212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1689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qavatining</a:t>
            </a:r>
            <a:r>
              <a:rPr lang="en-US" dirty="0"/>
              <a:t> </a:t>
            </a:r>
            <a:r>
              <a:rPr lang="en-US" dirty="0" err="1"/>
              <a:t>soniga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narxini</a:t>
            </a:r>
            <a:r>
              <a:rPr lang="en-US" dirty="0"/>
              <a:t> </a:t>
            </a:r>
            <a:r>
              <a:rPr lang="en-US" dirty="0" err="1"/>
              <a:t>aniqlash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smtClean="0"/>
              <a:t># </a:t>
            </a:r>
            <a:r>
              <a:rPr lang="en-US" dirty="0"/>
              <a:t>Ma'lumotlar (x - </a:t>
            </a:r>
            <a:r>
              <a:rPr lang="en-US" dirty="0" err="1"/>
              <a:t>qavat</a:t>
            </a:r>
            <a:r>
              <a:rPr lang="en-US" dirty="0"/>
              <a:t>, y - </a:t>
            </a:r>
            <a:r>
              <a:rPr lang="en-US" dirty="0" err="1"/>
              <a:t>narx</a:t>
            </a:r>
            <a:r>
              <a:rPr lang="en-US" dirty="0"/>
              <a:t>)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([[1], [2], [3], [4], [5]])  # </a:t>
            </a:r>
            <a:r>
              <a:rPr lang="en-US" dirty="0" err="1"/>
              <a:t>qavatlar</a:t>
            </a:r>
            <a:r>
              <a:rPr lang="en-US" dirty="0"/>
              <a:t> </a:t>
            </a:r>
            <a:r>
              <a:rPr lang="en-US" dirty="0" err="1"/>
              <a:t>soni</a:t>
            </a:r>
            <a:endParaRPr lang="en-US" dirty="0"/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([50000, 55000, 60000, 67000, 72000])  # dollar</a:t>
            </a:r>
          </a:p>
          <a:p>
            <a:r>
              <a:rPr lang="en-US" dirty="0" smtClean="0"/>
              <a:t># </a:t>
            </a:r>
            <a:r>
              <a:rPr lang="en-US" dirty="0"/>
              <a:t>Model </a:t>
            </a:r>
            <a:r>
              <a:rPr lang="en-US" dirty="0" err="1"/>
              <a:t>yaratamiz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smtClean="0"/>
              <a:t># </a:t>
            </a:r>
            <a:r>
              <a:rPr lang="en-US" dirty="0" err="1"/>
              <a:t>Modelni</a:t>
            </a:r>
            <a:r>
              <a:rPr lang="en-US" dirty="0"/>
              <a:t> </a:t>
            </a:r>
            <a:r>
              <a:rPr lang="en-US" dirty="0" err="1"/>
              <a:t>o'qitamiz</a:t>
            </a:r>
            <a:endParaRPr lang="en-US" dirty="0"/>
          </a:p>
          <a:p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r>
              <a:rPr lang="en-US" dirty="0" smtClean="0"/>
              <a:t># </a:t>
            </a:r>
            <a:r>
              <a:rPr lang="en-US" dirty="0" err="1" smtClean="0"/>
              <a:t>Yangi</a:t>
            </a:r>
            <a:r>
              <a:rPr lang="en-US" dirty="0" smtClean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bashorat</a:t>
            </a:r>
            <a:endParaRPr lang="en-US" dirty="0"/>
          </a:p>
          <a:p>
            <a:r>
              <a:rPr lang="en-US" dirty="0" err="1"/>
              <a:t>qavat</a:t>
            </a:r>
            <a:r>
              <a:rPr lang="en-US" dirty="0"/>
              <a:t> = 6</a:t>
            </a:r>
          </a:p>
          <a:p>
            <a:r>
              <a:rPr lang="en-US" dirty="0" err="1"/>
              <a:t>narx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([[</a:t>
            </a:r>
            <a:r>
              <a:rPr lang="en-US" dirty="0" err="1"/>
              <a:t>qavat</a:t>
            </a:r>
            <a:r>
              <a:rPr lang="en-US" dirty="0"/>
              <a:t>]])</a:t>
            </a:r>
          </a:p>
          <a:p>
            <a:r>
              <a:rPr lang="en-US" dirty="0" smtClean="0"/>
              <a:t>print(f</a:t>
            </a:r>
            <a:r>
              <a:rPr lang="en-US" dirty="0"/>
              <a:t>"{</a:t>
            </a:r>
            <a:r>
              <a:rPr lang="en-US" dirty="0" err="1"/>
              <a:t>qavat</a:t>
            </a:r>
            <a:r>
              <a:rPr lang="en-US" dirty="0"/>
              <a:t>}-</a:t>
            </a:r>
            <a:r>
              <a:rPr lang="en-US" dirty="0" err="1"/>
              <a:t>qavatdagi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taxminan</a:t>
            </a:r>
            <a:r>
              <a:rPr lang="en-US" dirty="0"/>
              <a:t> {</a:t>
            </a:r>
            <a:r>
              <a:rPr lang="en-US" dirty="0" err="1"/>
              <a:t>narx</a:t>
            </a:r>
            <a:r>
              <a:rPr lang="en-US" dirty="0"/>
              <a:t>[0]:.0f} </a:t>
            </a:r>
            <a:r>
              <a:rPr lang="en-US" dirty="0" err="1"/>
              <a:t>dollarga</a:t>
            </a:r>
            <a:r>
              <a:rPr lang="en-US" dirty="0"/>
              <a:t> </a:t>
            </a:r>
            <a:r>
              <a:rPr lang="en-US" dirty="0" err="1"/>
              <a:t>tushadi</a:t>
            </a:r>
            <a:r>
              <a:rPr lang="en-US" dirty="0"/>
              <a:t>.")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21895"/>
            <a:ext cx="5181600" cy="27587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51513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Mashinaning</a:t>
            </a:r>
            <a:r>
              <a:rPr lang="en-US" dirty="0"/>
              <a:t> </a:t>
            </a:r>
            <a:r>
              <a:rPr lang="en-US" dirty="0" err="1"/>
              <a:t>yurilgan</a:t>
            </a:r>
            <a:r>
              <a:rPr lang="en-US" dirty="0"/>
              <a:t> </a:t>
            </a:r>
            <a:r>
              <a:rPr lang="en-US" dirty="0" err="1"/>
              <a:t>masofasiga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narxini</a:t>
            </a:r>
            <a:r>
              <a:rPr lang="en-US" dirty="0"/>
              <a:t> </a:t>
            </a:r>
            <a:r>
              <a:rPr lang="en-US" dirty="0" err="1"/>
              <a:t>aniqlash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LinearRegression</a:t>
            </a:r>
            <a:endParaRPr lang="en-US" dirty="0"/>
          </a:p>
          <a:p>
            <a:r>
              <a:rPr lang="en-US" dirty="0" smtClean="0"/>
              <a:t># Ma'lumotlar </a:t>
            </a:r>
            <a:r>
              <a:rPr lang="en-US" dirty="0"/>
              <a:t>(x - </a:t>
            </a:r>
            <a:r>
              <a:rPr lang="en-US" dirty="0" err="1"/>
              <a:t>yurilgan</a:t>
            </a:r>
            <a:r>
              <a:rPr lang="en-US" dirty="0"/>
              <a:t> </a:t>
            </a:r>
            <a:r>
              <a:rPr lang="en-US" dirty="0" err="1"/>
              <a:t>masofa</a:t>
            </a:r>
            <a:r>
              <a:rPr lang="en-US" dirty="0"/>
              <a:t> km, y - </a:t>
            </a:r>
            <a:r>
              <a:rPr lang="en-US" dirty="0" err="1"/>
              <a:t>narx</a:t>
            </a:r>
            <a:r>
              <a:rPr lang="en-US" dirty="0"/>
              <a:t> dollar)</a:t>
            </a:r>
          </a:p>
          <a:p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([[10000], [30000], [50000], [80000], [100000]])  # km</a:t>
            </a:r>
          </a:p>
          <a:p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([28000, 25000, 22000, 18000, 15000])  # dollar</a:t>
            </a:r>
          </a:p>
          <a:p>
            <a:r>
              <a:rPr lang="en-US" dirty="0" smtClean="0"/>
              <a:t># </a:t>
            </a:r>
            <a:r>
              <a:rPr lang="en-US" dirty="0"/>
              <a:t>Model </a:t>
            </a:r>
            <a:r>
              <a:rPr lang="en-US" dirty="0" err="1"/>
              <a:t>yaratamiz</a:t>
            </a:r>
            <a:endParaRPr lang="en-US" dirty="0"/>
          </a:p>
          <a:p>
            <a:r>
              <a:rPr lang="en-US" dirty="0"/>
              <a:t>model = </a:t>
            </a:r>
            <a:r>
              <a:rPr lang="en-US" dirty="0" err="1"/>
              <a:t>LinearRegression</a:t>
            </a:r>
            <a:r>
              <a:rPr lang="en-US" dirty="0"/>
              <a:t>()</a:t>
            </a:r>
          </a:p>
          <a:p>
            <a:r>
              <a:rPr lang="en-US" dirty="0" smtClean="0"/>
              <a:t># </a:t>
            </a:r>
            <a:r>
              <a:rPr lang="en-US" dirty="0" err="1"/>
              <a:t>Modelni</a:t>
            </a:r>
            <a:r>
              <a:rPr lang="en-US" dirty="0"/>
              <a:t> </a:t>
            </a:r>
            <a:r>
              <a:rPr lang="en-US" dirty="0" err="1"/>
              <a:t>o'qitamiz</a:t>
            </a:r>
            <a:endParaRPr lang="en-US" dirty="0"/>
          </a:p>
          <a:p>
            <a:r>
              <a:rPr lang="en-US" dirty="0" err="1"/>
              <a:t>model.fit</a:t>
            </a:r>
            <a:r>
              <a:rPr lang="en-US" dirty="0"/>
              <a:t>(x, y)</a:t>
            </a:r>
          </a:p>
          <a:p>
            <a:r>
              <a:rPr lang="en-US" dirty="0" smtClean="0"/>
              <a:t>#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bashorat</a:t>
            </a:r>
            <a:endParaRPr lang="en-US" dirty="0"/>
          </a:p>
          <a:p>
            <a:r>
              <a:rPr lang="en-US" dirty="0" err="1"/>
              <a:t>masofa</a:t>
            </a:r>
            <a:r>
              <a:rPr lang="en-US" dirty="0"/>
              <a:t> = 60000</a:t>
            </a:r>
          </a:p>
          <a:p>
            <a:r>
              <a:rPr lang="en-US" dirty="0" err="1"/>
              <a:t>narx</a:t>
            </a:r>
            <a:r>
              <a:rPr lang="en-US" dirty="0"/>
              <a:t> = </a:t>
            </a:r>
            <a:r>
              <a:rPr lang="en-US" dirty="0" err="1"/>
              <a:t>model.predict</a:t>
            </a:r>
            <a:r>
              <a:rPr lang="en-US" dirty="0"/>
              <a:t>([[</a:t>
            </a:r>
            <a:r>
              <a:rPr lang="en-US" dirty="0" err="1"/>
              <a:t>masofa</a:t>
            </a:r>
            <a:r>
              <a:rPr lang="en-US" dirty="0"/>
              <a:t>]])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f"Mashina</a:t>
            </a:r>
            <a:r>
              <a:rPr lang="en-US" dirty="0"/>
              <a:t> {</a:t>
            </a:r>
            <a:r>
              <a:rPr lang="en-US" dirty="0" err="1"/>
              <a:t>masofa</a:t>
            </a:r>
            <a:r>
              <a:rPr lang="en-US" dirty="0"/>
              <a:t>} km </a:t>
            </a:r>
            <a:r>
              <a:rPr lang="en-US" dirty="0" err="1"/>
              <a:t>yurgan</a:t>
            </a:r>
            <a:r>
              <a:rPr lang="en-US" dirty="0"/>
              <a:t> </a:t>
            </a:r>
            <a:r>
              <a:rPr lang="en-US" dirty="0" err="1"/>
              <a:t>bo‘lsa</a:t>
            </a:r>
            <a:r>
              <a:rPr lang="en-US" dirty="0"/>
              <a:t>, </a:t>
            </a:r>
            <a:r>
              <a:rPr lang="en-US" dirty="0" err="1"/>
              <a:t>taxminan</a:t>
            </a:r>
            <a:r>
              <a:rPr lang="en-US" dirty="0"/>
              <a:t> {</a:t>
            </a:r>
            <a:r>
              <a:rPr lang="en-US" dirty="0" err="1"/>
              <a:t>narx</a:t>
            </a:r>
            <a:r>
              <a:rPr lang="en-US" dirty="0"/>
              <a:t>[0]:.0f} </a:t>
            </a:r>
            <a:r>
              <a:rPr lang="en-US" dirty="0" err="1"/>
              <a:t>dollarga</a:t>
            </a:r>
            <a:r>
              <a:rPr lang="en-US" dirty="0"/>
              <a:t> </a:t>
            </a:r>
            <a:r>
              <a:rPr lang="en-US" dirty="0" err="1"/>
              <a:t>tushadi</a:t>
            </a:r>
            <a:r>
              <a:rPr lang="en-US" dirty="0"/>
              <a:t>.")</a:t>
            </a:r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32378"/>
            <a:ext cx="5181600" cy="27378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068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Xulosa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en-US" dirty="0" err="1"/>
              <a:t>Yuqoridagi</a:t>
            </a:r>
            <a:r>
              <a:rPr lang="en-US" dirty="0"/>
              <a:t> </a:t>
            </a:r>
            <a:r>
              <a:rPr lang="en-US" dirty="0" err="1"/>
              <a:t>to‘rtta</a:t>
            </a:r>
            <a:r>
              <a:rPr lang="en-US" dirty="0"/>
              <a:t> </a:t>
            </a:r>
            <a:r>
              <a:rPr lang="en-US" dirty="0" err="1"/>
              <a:t>misolda</a:t>
            </a:r>
            <a:r>
              <a:rPr lang="en-US" dirty="0"/>
              <a:t> biz </a:t>
            </a:r>
            <a:r>
              <a:rPr lang="en-US" dirty="0" err="1"/>
              <a:t>LinearRegression</a:t>
            </a:r>
            <a:r>
              <a:rPr lang="en-US" dirty="0"/>
              <a:t> </a:t>
            </a:r>
            <a:r>
              <a:rPr lang="en-US" dirty="0" err="1"/>
              <a:t>modelidan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sohalarda</a:t>
            </a:r>
            <a:r>
              <a:rPr lang="en-US" dirty="0"/>
              <a:t>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qilishni</a:t>
            </a:r>
            <a:r>
              <a:rPr lang="en-US" dirty="0"/>
              <a:t> </a:t>
            </a:r>
            <a:r>
              <a:rPr lang="en-US" dirty="0" err="1"/>
              <a:t>o‘rgandik.Linear</a:t>
            </a:r>
            <a:r>
              <a:rPr lang="en-US" dirty="0"/>
              <a:t> Regression —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ma’lumotlar</a:t>
            </a:r>
            <a:r>
              <a:rPr lang="en-US" dirty="0"/>
              <a:t> </a:t>
            </a:r>
            <a:r>
              <a:rPr lang="en-US" dirty="0" err="1"/>
              <a:t>orasidagi</a:t>
            </a:r>
            <a:r>
              <a:rPr lang="en-US" dirty="0"/>
              <a:t> </a:t>
            </a:r>
            <a:r>
              <a:rPr lang="en-US" dirty="0" err="1"/>
              <a:t>chiziqli</a:t>
            </a:r>
            <a:r>
              <a:rPr lang="en-US" dirty="0"/>
              <a:t> </a:t>
            </a:r>
            <a:r>
              <a:rPr lang="en-US" dirty="0" err="1"/>
              <a:t>bog‘liqlikni</a:t>
            </a:r>
            <a:r>
              <a:rPr lang="en-US" dirty="0"/>
              <a:t> </a:t>
            </a:r>
            <a:r>
              <a:rPr lang="en-US" dirty="0" err="1"/>
              <a:t>aniqlovchi</a:t>
            </a:r>
            <a:r>
              <a:rPr lang="en-US" dirty="0"/>
              <a:t> model </a:t>
            </a:r>
            <a:r>
              <a:rPr lang="en-US" dirty="0" err="1"/>
              <a:t>bo‘lib</a:t>
            </a:r>
            <a:r>
              <a:rPr lang="en-US" dirty="0"/>
              <a:t>, u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qiymatlar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taxminiy</a:t>
            </a:r>
            <a:r>
              <a:rPr lang="en-US" dirty="0"/>
              <a:t> </a:t>
            </a:r>
            <a:r>
              <a:rPr lang="en-US" dirty="0" err="1"/>
              <a:t>natijalar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Misollarda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dirty="0" err="1" smtClean="0"/>
              <a:t>Uy</a:t>
            </a:r>
            <a:r>
              <a:rPr lang="en-US" dirty="0" smtClean="0"/>
              <a:t> </a:t>
            </a:r>
            <a:r>
              <a:rPr lang="en-US" dirty="0" err="1" smtClean="0"/>
              <a:t>maydoni</a:t>
            </a:r>
            <a:r>
              <a:rPr lang="en-US" dirty="0" smtClean="0"/>
              <a:t> → </a:t>
            </a:r>
            <a:r>
              <a:rPr lang="en-US" dirty="0" err="1" smtClean="0"/>
              <a:t>narx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Avtomobil</a:t>
            </a:r>
            <a:r>
              <a:rPr lang="en-US" dirty="0" smtClean="0"/>
              <a:t> </a:t>
            </a:r>
            <a:r>
              <a:rPr lang="en-US" dirty="0" err="1"/>
              <a:t>yoshi</a:t>
            </a:r>
            <a:r>
              <a:rPr lang="en-US" dirty="0"/>
              <a:t> → </a:t>
            </a:r>
            <a:r>
              <a:rPr lang="en-US" dirty="0" err="1" smtClean="0"/>
              <a:t>narx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Mashinaning</a:t>
            </a:r>
            <a:r>
              <a:rPr lang="en-US" dirty="0" smtClean="0"/>
              <a:t> </a:t>
            </a:r>
            <a:r>
              <a:rPr lang="en-US" dirty="0" err="1"/>
              <a:t>yurilgan</a:t>
            </a:r>
            <a:r>
              <a:rPr lang="en-US" dirty="0"/>
              <a:t> </a:t>
            </a:r>
            <a:r>
              <a:rPr lang="en-US" dirty="0" err="1"/>
              <a:t>masofasi</a:t>
            </a:r>
            <a:r>
              <a:rPr lang="en-US" dirty="0"/>
              <a:t> → </a:t>
            </a:r>
            <a:r>
              <a:rPr lang="en-US" dirty="0" err="1" smtClean="0"/>
              <a:t>narx</a:t>
            </a:r>
            <a:endParaRPr lang="en-US" dirty="0" smtClean="0"/>
          </a:p>
          <a:p>
            <a:pPr>
              <a:lnSpc>
                <a:spcPct val="170000"/>
              </a:lnSpc>
            </a:pPr>
            <a:r>
              <a:rPr lang="en-US" dirty="0" err="1" smtClean="0"/>
              <a:t>Modelning</a:t>
            </a:r>
            <a:r>
              <a:rPr lang="en-US" dirty="0" smtClean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jarayoni</a:t>
            </a:r>
            <a:r>
              <a:rPr lang="en-US" dirty="0"/>
              <a:t> </a:t>
            </a:r>
            <a:r>
              <a:rPr lang="en-US" dirty="0" err="1" smtClean="0"/>
              <a:t>quyidagicha</a:t>
            </a:r>
            <a:r>
              <a:rPr lang="en-US" dirty="0" smtClean="0"/>
              <a:t>: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Ma’lumotlar </a:t>
            </a:r>
            <a:r>
              <a:rPr lang="en-US" dirty="0"/>
              <a:t>(x, y) </a:t>
            </a:r>
            <a:r>
              <a:rPr lang="en-US" dirty="0" err="1"/>
              <a:t>tayyorlanadi</a:t>
            </a:r>
            <a:r>
              <a:rPr lang="en-US" dirty="0" smtClean="0"/>
              <a:t>.</a:t>
            </a:r>
          </a:p>
          <a:p>
            <a:pPr>
              <a:lnSpc>
                <a:spcPct val="170000"/>
              </a:lnSpc>
            </a:pPr>
            <a:r>
              <a:rPr lang="en-US" dirty="0" smtClean="0"/>
              <a:t>Model </a:t>
            </a:r>
            <a:r>
              <a:rPr lang="en-US" dirty="0"/>
              <a:t>fit() </a:t>
            </a:r>
            <a:r>
              <a:rPr lang="en-US" dirty="0" err="1"/>
              <a:t>metodi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o‘qitiladi.Yangi</a:t>
            </a:r>
            <a:r>
              <a:rPr lang="en-US" dirty="0"/>
              <a:t> </a:t>
            </a:r>
            <a:r>
              <a:rPr lang="en-US" dirty="0" err="1"/>
              <a:t>qiymat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predict()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olinadi</a:t>
            </a:r>
            <a:r>
              <a:rPr lang="en-US" dirty="0" smtClean="0"/>
              <a:t>. </a:t>
            </a:r>
            <a:r>
              <a:rPr lang="en-US" dirty="0" err="1" smtClean="0"/>
              <a:t>Natijada</a:t>
            </a:r>
            <a:r>
              <a:rPr lang="en-US" dirty="0"/>
              <a:t>, </a:t>
            </a:r>
            <a:r>
              <a:rPr lang="en-US" dirty="0" err="1"/>
              <a:t>oddiy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</a:t>
            </a:r>
            <a:r>
              <a:rPr lang="en-US" dirty="0" err="1"/>
              <a:t>ma’lumotlardan</a:t>
            </a:r>
            <a:r>
              <a:rPr lang="en-US" dirty="0"/>
              <a:t> </a:t>
            </a:r>
            <a:r>
              <a:rPr lang="en-US" dirty="0" err="1"/>
              <a:t>foydalanib</a:t>
            </a:r>
            <a:r>
              <a:rPr lang="en-US" dirty="0"/>
              <a:t>, </a:t>
            </a:r>
            <a:r>
              <a:rPr lang="en-US" dirty="0" err="1"/>
              <a:t>kelajakdagi</a:t>
            </a:r>
            <a:r>
              <a:rPr lang="en-US" dirty="0"/>
              <a:t> </a:t>
            </a:r>
            <a:r>
              <a:rPr lang="en-US" dirty="0" err="1"/>
              <a:t>qiymatlarni</a:t>
            </a:r>
            <a:r>
              <a:rPr lang="en-US" dirty="0"/>
              <a:t> </a:t>
            </a:r>
            <a:r>
              <a:rPr lang="en-US" dirty="0" err="1"/>
              <a:t>taxmin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imkoniyati</a:t>
            </a:r>
            <a:r>
              <a:rPr lang="en-US" dirty="0"/>
              <a:t> </a:t>
            </a:r>
            <a:r>
              <a:rPr lang="en-US" dirty="0" err="1"/>
              <a:t>paydo</a:t>
            </a:r>
            <a:r>
              <a:rPr lang="en-US" dirty="0"/>
              <a:t> </a:t>
            </a:r>
            <a:r>
              <a:rPr lang="en-US" dirty="0" err="1"/>
              <a:t>bo‘ladi.Bu</a:t>
            </a:r>
            <a:r>
              <a:rPr lang="en-US" dirty="0"/>
              <a:t> </a:t>
            </a:r>
            <a:r>
              <a:rPr lang="en-US" dirty="0" err="1"/>
              <a:t>usul</a:t>
            </a:r>
            <a:r>
              <a:rPr lang="en-US" dirty="0"/>
              <a:t> </a:t>
            </a:r>
            <a:r>
              <a:rPr lang="en-US" dirty="0" err="1"/>
              <a:t>iqtisod</a:t>
            </a:r>
            <a:r>
              <a:rPr lang="en-US" dirty="0"/>
              <a:t>, marketing, </a:t>
            </a:r>
            <a:r>
              <a:rPr lang="en-US" dirty="0" err="1"/>
              <a:t>ko‘chmas</a:t>
            </a:r>
            <a:r>
              <a:rPr lang="en-US" dirty="0"/>
              <a:t> </a:t>
            </a:r>
            <a:r>
              <a:rPr lang="en-US" dirty="0" err="1"/>
              <a:t>mulk</a:t>
            </a:r>
            <a:r>
              <a:rPr lang="en-US" dirty="0"/>
              <a:t>, </a:t>
            </a:r>
            <a:r>
              <a:rPr lang="en-US" dirty="0" err="1"/>
              <a:t>texnologiya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avtomobil</a:t>
            </a:r>
            <a:r>
              <a:rPr lang="en-US" dirty="0"/>
              <a:t> </a:t>
            </a:r>
            <a:r>
              <a:rPr lang="en-US" dirty="0" err="1"/>
              <a:t>bozori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ko‘plab</a:t>
            </a:r>
            <a:r>
              <a:rPr lang="en-US" dirty="0"/>
              <a:t> </a:t>
            </a:r>
            <a:r>
              <a:rPr lang="en-US" dirty="0" err="1"/>
              <a:t>sohalarda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qo‘llaniladi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816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Foydalanilgan</a:t>
            </a:r>
            <a:r>
              <a:rPr lang="en-US" dirty="0"/>
              <a:t> </a:t>
            </a:r>
            <a:r>
              <a:rPr lang="en-US" dirty="0" err="1"/>
              <a:t>adabiyot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saytlar</a:t>
            </a:r>
            <a:r>
              <a:rPr lang="en-US" dirty="0"/>
              <a:t> </a:t>
            </a:r>
            <a:r>
              <a:rPr lang="en-US" dirty="0" err="1" smtClean="0"/>
              <a:t>ro’yxati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45820" y="12541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Géron</a:t>
            </a:r>
            <a:r>
              <a:rPr lang="en-US" sz="2400" dirty="0"/>
              <a:t>, A. (2022). Hands-On Machine Learning with </a:t>
            </a:r>
            <a:r>
              <a:rPr lang="en-US" sz="2400" dirty="0" err="1"/>
              <a:t>Scikit</a:t>
            </a:r>
            <a:r>
              <a:rPr lang="en-US" sz="2400" dirty="0"/>
              <a:t>-Learn, </a:t>
            </a:r>
            <a:r>
              <a:rPr lang="en-US" sz="2400" dirty="0" err="1"/>
              <a:t>Keras</a:t>
            </a:r>
            <a:r>
              <a:rPr lang="en-US" sz="2400" dirty="0"/>
              <a:t>, and </a:t>
            </a:r>
            <a:r>
              <a:rPr lang="en-US" sz="2400" dirty="0" err="1"/>
              <a:t>TensorFlow</a:t>
            </a:r>
            <a:r>
              <a:rPr lang="en-US" sz="2400" dirty="0"/>
              <a:t>. O’Reilly Media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err="1" smtClean="0"/>
              <a:t>Raschka</a:t>
            </a:r>
            <a:r>
              <a:rPr lang="en-US" sz="2400" dirty="0"/>
              <a:t>, S., &amp; </a:t>
            </a:r>
            <a:r>
              <a:rPr lang="en-US" sz="2400" dirty="0" err="1"/>
              <a:t>Mirjalili</a:t>
            </a:r>
            <a:r>
              <a:rPr lang="en-US" sz="2400" dirty="0"/>
              <a:t>, V. (2020). Python Machine Learning: Machine Learning and Deep Learning with Python, </a:t>
            </a:r>
            <a:r>
              <a:rPr lang="en-US" sz="2400" dirty="0" err="1"/>
              <a:t>scikit</a:t>
            </a:r>
            <a:r>
              <a:rPr lang="en-US" sz="2400" dirty="0"/>
              <a:t>-learn, and </a:t>
            </a:r>
            <a:r>
              <a:rPr lang="en-US" sz="2400" dirty="0" err="1"/>
              <a:t>TensorFlow</a:t>
            </a:r>
            <a:r>
              <a:rPr lang="en-US" sz="2400" dirty="0"/>
              <a:t> 2. </a:t>
            </a:r>
            <a:r>
              <a:rPr lang="en-US" sz="2400" dirty="0" err="1"/>
              <a:t>Packt</a:t>
            </a:r>
            <a:r>
              <a:rPr lang="en-US" sz="2400" dirty="0"/>
              <a:t> Publishing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James</a:t>
            </a:r>
            <a:r>
              <a:rPr lang="en-US" sz="2400" dirty="0"/>
              <a:t>, G., Witten, D., Hastie, T., &amp; </a:t>
            </a:r>
            <a:r>
              <a:rPr lang="en-US" sz="2400" dirty="0" err="1"/>
              <a:t>Tibshirani</a:t>
            </a:r>
            <a:r>
              <a:rPr lang="en-US" sz="2400" dirty="0"/>
              <a:t>, R. (2021). An Introduction to Statistical Learning. Springer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://scikit-learn.org/stable/ — </a:t>
            </a:r>
            <a:r>
              <a:rPr lang="en-US" sz="2400" dirty="0" err="1"/>
              <a:t>Scikit</a:t>
            </a:r>
            <a:r>
              <a:rPr lang="en-US" sz="2400" dirty="0"/>
              <a:t>-learn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hujjatlari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://numpy.org/ — </a:t>
            </a:r>
            <a:r>
              <a:rPr lang="en-US" sz="2400" dirty="0" err="1"/>
              <a:t>NumPy</a:t>
            </a:r>
            <a:r>
              <a:rPr lang="en-US" sz="2400" dirty="0"/>
              <a:t> </a:t>
            </a:r>
            <a:r>
              <a:rPr lang="en-US" sz="2400" dirty="0" err="1"/>
              <a:t>kutubxonasining</a:t>
            </a:r>
            <a:r>
              <a:rPr lang="en-US" sz="2400" dirty="0"/>
              <a:t> </a:t>
            </a:r>
            <a:r>
              <a:rPr lang="en-US" sz="2400" dirty="0" err="1"/>
              <a:t>rasmiy</a:t>
            </a:r>
            <a:r>
              <a:rPr lang="en-US" sz="2400" dirty="0"/>
              <a:t> </a:t>
            </a:r>
            <a:r>
              <a:rPr lang="en-US" sz="2400" dirty="0" err="1"/>
              <a:t>sayti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://www.w3schools.com/python/ — Python </a:t>
            </a:r>
            <a:r>
              <a:rPr lang="en-US" sz="2400" dirty="0" err="1"/>
              <a:t>dasturlash</a:t>
            </a:r>
            <a:r>
              <a:rPr lang="en-US" sz="2400" dirty="0"/>
              <a:t> </a:t>
            </a:r>
            <a:r>
              <a:rPr lang="en-US" sz="2400" dirty="0" err="1"/>
              <a:t>tili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o‘quv</a:t>
            </a:r>
            <a:r>
              <a:rPr lang="en-US" sz="2400" dirty="0"/>
              <a:t> </a:t>
            </a:r>
            <a:r>
              <a:rPr lang="en-US" sz="2400" dirty="0" err="1"/>
              <a:t>manbasi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://realpython.com/ — Python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darslar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amaliy</a:t>
            </a:r>
            <a:r>
              <a:rPr lang="en-US" sz="2400" dirty="0"/>
              <a:t> </a:t>
            </a:r>
            <a:r>
              <a:rPr lang="en-US" sz="2400" dirty="0" err="1"/>
              <a:t>loyihalar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r>
              <a:rPr lang="en-US" sz="2400" dirty="0" smtClean="0"/>
              <a:t>https</a:t>
            </a:r>
            <a:r>
              <a:rPr lang="en-US" sz="2400" dirty="0"/>
              <a:t>://towardsdatascience.com/ — Ma’lumotlar </a:t>
            </a:r>
            <a:r>
              <a:rPr lang="en-US" sz="2400" dirty="0" err="1"/>
              <a:t>tahlili</a:t>
            </a:r>
            <a:r>
              <a:rPr lang="en-US" sz="2400" dirty="0"/>
              <a:t> 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mashinaviy</a:t>
            </a:r>
            <a:r>
              <a:rPr lang="en-US" sz="2400" dirty="0"/>
              <a:t> </a:t>
            </a:r>
            <a:r>
              <a:rPr lang="en-US" sz="2400" dirty="0" err="1"/>
              <a:t>o‘rganish</a:t>
            </a:r>
            <a:r>
              <a:rPr lang="en-US" sz="2400" dirty="0"/>
              <a:t> </a:t>
            </a:r>
            <a:r>
              <a:rPr lang="en-US" sz="2400" dirty="0" err="1"/>
              <a:t>bo‘yicha</a:t>
            </a:r>
            <a:r>
              <a:rPr lang="en-US" sz="2400" dirty="0"/>
              <a:t> </a:t>
            </a:r>
            <a:r>
              <a:rPr lang="en-US" sz="2400" dirty="0" err="1"/>
              <a:t>maqolalar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4782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Topshiriq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talaba</a:t>
            </a:r>
            <a:r>
              <a:rPr lang="en-US" dirty="0"/>
              <a:t> 1-laboratoriya </a:t>
            </a:r>
            <a:r>
              <a:rPr lang="en-US" dirty="0" err="1"/>
              <a:t>taqdimotidagi</a:t>
            </a:r>
            <a:r>
              <a:rPr lang="en-US" dirty="0"/>
              <a:t> </a:t>
            </a:r>
            <a:r>
              <a:rPr lang="en-US" dirty="0" err="1"/>
              <a:t>amallarni</a:t>
            </a:r>
            <a:r>
              <a:rPr lang="en-US" dirty="0"/>
              <a:t> </a:t>
            </a:r>
            <a:r>
              <a:rPr lang="en-US" dirty="0" err="1"/>
              <a:t>bajarib</a:t>
            </a:r>
            <a:r>
              <a:rPr lang="en-US" dirty="0"/>
              <a:t> </a:t>
            </a:r>
            <a:r>
              <a:rPr lang="en-US" dirty="0" err="1"/>
              <a:t>quyida</a:t>
            </a:r>
            <a:r>
              <a:rPr lang="en-US" dirty="0"/>
              <a:t> </a:t>
            </a:r>
            <a:r>
              <a:rPr lang="en-US" dirty="0" err="1"/>
              <a:t>keltirilgan</a:t>
            </a:r>
            <a:r>
              <a:rPr lang="en-US" dirty="0"/>
              <a:t> 2 ta </a:t>
            </a:r>
            <a:r>
              <a:rPr lang="en-US" dirty="0" err="1"/>
              <a:t>misolga</a:t>
            </a:r>
            <a:r>
              <a:rPr lang="en-US" dirty="0"/>
              <a:t> </a:t>
            </a:r>
            <a:r>
              <a:rPr lang="en-US" dirty="0" err="1" smtClean="0"/>
              <a:t>o‘xshash</a:t>
            </a:r>
            <a:r>
              <a:rPr lang="en-US" dirty="0" smtClean="0"/>
              <a:t> </a:t>
            </a:r>
            <a:r>
              <a:rPr lang="en-US" dirty="0" err="1"/>
              <a:t>yana</a:t>
            </a:r>
            <a:r>
              <a:rPr lang="en-US" dirty="0"/>
              <a:t> </a:t>
            </a:r>
            <a:r>
              <a:rPr lang="en-US" dirty="0" err="1"/>
              <a:t>bopshqa</a:t>
            </a:r>
            <a:r>
              <a:rPr lang="en-US" dirty="0"/>
              <a:t> </a:t>
            </a:r>
            <a:r>
              <a:rPr lang="en-US" dirty="0" err="1"/>
              <a:t>ikkita</a:t>
            </a:r>
            <a:r>
              <a:rPr lang="en-US" dirty="0"/>
              <a:t> </a:t>
            </a:r>
            <a:r>
              <a:rPr lang="en-US" dirty="0" err="1"/>
              <a:t>misolni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 smtClean="0"/>
              <a:t>oshirib</a:t>
            </a:r>
            <a:r>
              <a:rPr lang="en-US" dirty="0" smtClean="0"/>
              <a:t> </a:t>
            </a:r>
            <a:r>
              <a:rPr lang="en-US" dirty="0" err="1"/>
              <a:t>taqdimot</a:t>
            </a:r>
            <a:r>
              <a:rPr lang="en-US" dirty="0"/>
              <a:t> </a:t>
            </a:r>
            <a:r>
              <a:rPr lang="en-US" dirty="0" err="1"/>
              <a:t>shaklida</a:t>
            </a:r>
            <a:r>
              <a:rPr lang="en-US" dirty="0"/>
              <a:t> </a:t>
            </a:r>
            <a:r>
              <a:rPr lang="en-US" dirty="0" err="1"/>
              <a:t>yuklashi</a:t>
            </a:r>
            <a:r>
              <a:rPr lang="en-US" dirty="0"/>
              <a:t> </a:t>
            </a:r>
            <a:r>
              <a:rPr lang="en-US" dirty="0" err="1" smtClean="0"/>
              <a:t>lozim</a:t>
            </a:r>
            <a:r>
              <a:rPr lang="en-US" dirty="0" smtClean="0"/>
              <a:t>. </a:t>
            </a:r>
            <a:r>
              <a:rPr lang="en-US" dirty="0" err="1" smtClean="0"/>
              <a:t>Ko'chirmachilarni</a:t>
            </a:r>
            <a:r>
              <a:rPr lang="en-US" dirty="0" smtClean="0"/>
              <a:t> </a:t>
            </a:r>
            <a:r>
              <a:rPr lang="en-US" dirty="0" err="1"/>
              <a:t>ikkitasiga</a:t>
            </a:r>
            <a:r>
              <a:rPr lang="en-US" dirty="0"/>
              <a:t> ham ball </a:t>
            </a:r>
            <a:r>
              <a:rPr lang="en-US" dirty="0" err="1" smtClean="0"/>
              <a:t>qo'yilmaydi.Vazifani</a:t>
            </a:r>
            <a:r>
              <a:rPr lang="en-US" dirty="0" smtClean="0"/>
              <a:t> </a:t>
            </a:r>
            <a:r>
              <a:rPr lang="en-US" dirty="0" err="1"/>
              <a:t>bajarish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albatta</a:t>
            </a:r>
            <a:r>
              <a:rPr lang="en-US" dirty="0"/>
              <a:t> </a:t>
            </a:r>
            <a:r>
              <a:rPr lang="en-US" dirty="0" err="1"/>
              <a:t>taqdimotni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bajarib</a:t>
            </a:r>
            <a:r>
              <a:rPr lang="en-US" dirty="0"/>
              <a:t> </a:t>
            </a:r>
            <a:r>
              <a:rPr lang="en-US" dirty="0" err="1"/>
              <a:t>chiqishi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55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kutubxonasi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 smtClean="0"/>
              <a:t>Kutubxonalar</a:t>
            </a:r>
            <a:r>
              <a:rPr lang="en-US" sz="2400" dirty="0" smtClean="0"/>
              <a:t> </a:t>
            </a:r>
            <a:r>
              <a:rPr lang="en-US" sz="2400" dirty="0" err="1"/>
              <a:t>yillar</a:t>
            </a:r>
            <a:r>
              <a:rPr lang="en-US" sz="2400" dirty="0"/>
              <a:t> </a:t>
            </a:r>
            <a:r>
              <a:rPr lang="en-US" sz="2400" dirty="0" err="1"/>
              <a:t>davomida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foydalanuvchilar</a:t>
            </a:r>
            <a:r>
              <a:rPr lang="en-US" sz="2400" dirty="0"/>
              <a:t> </a:t>
            </a:r>
            <a:r>
              <a:rPr lang="en-US" sz="2400" dirty="0" err="1"/>
              <a:t>tarafidan</a:t>
            </a:r>
            <a:r>
              <a:rPr lang="en-US" sz="2400" dirty="0"/>
              <a:t> </a:t>
            </a:r>
            <a:r>
              <a:rPr lang="en-US" sz="2400" dirty="0" err="1"/>
              <a:t>yaratilib</a:t>
            </a:r>
            <a:r>
              <a:rPr lang="en-US" sz="2400" dirty="0"/>
              <a:t>, </a:t>
            </a:r>
            <a:r>
              <a:rPr lang="en-US" sz="2400" dirty="0" err="1"/>
              <a:t>yangilanib</a:t>
            </a:r>
            <a:r>
              <a:rPr lang="en-US" sz="2400" dirty="0"/>
              <a:t> </a:t>
            </a:r>
            <a:r>
              <a:rPr lang="en-US" sz="2400" dirty="0" err="1"/>
              <a:t>kelinadi</a:t>
            </a:r>
            <a:r>
              <a:rPr lang="en-US" sz="2400" dirty="0"/>
              <a:t>. </a:t>
            </a:r>
            <a:r>
              <a:rPr lang="en-US" sz="2400" dirty="0" err="1"/>
              <a:t>Bunday</a:t>
            </a:r>
            <a:r>
              <a:rPr lang="en-US" sz="2400" dirty="0"/>
              <a:t> </a:t>
            </a:r>
            <a:r>
              <a:rPr lang="en-US" sz="2400" dirty="0" err="1"/>
              <a:t>kutubxonalarda</a:t>
            </a:r>
            <a:r>
              <a:rPr lang="en-US" sz="2400" dirty="0"/>
              <a:t> </a:t>
            </a:r>
            <a:r>
              <a:rPr lang="en-US" sz="2400" dirty="0" err="1"/>
              <a:t>boshqa</a:t>
            </a:r>
            <a:r>
              <a:rPr lang="en-US" sz="2400" dirty="0"/>
              <a:t> </a:t>
            </a:r>
            <a:r>
              <a:rPr lang="en-US" sz="2400" dirty="0" err="1"/>
              <a:t>dasturchilar</a:t>
            </a:r>
            <a:r>
              <a:rPr lang="en-US" sz="2400" dirty="0"/>
              <a:t> </a:t>
            </a:r>
            <a:r>
              <a:rPr lang="en-US" sz="2400" dirty="0" err="1"/>
              <a:t>o'zlari</a:t>
            </a:r>
            <a:r>
              <a:rPr lang="en-US" sz="2400" dirty="0"/>
              <a:t> </a:t>
            </a:r>
            <a:r>
              <a:rPr lang="en-US" sz="2400" dirty="0" err="1"/>
              <a:t>yaratgan</a:t>
            </a:r>
            <a:r>
              <a:rPr lang="en-US" sz="2400" dirty="0"/>
              <a:t> </a:t>
            </a:r>
            <a:r>
              <a:rPr lang="en-US" sz="2400" dirty="0" err="1"/>
              <a:t>turli</a:t>
            </a:r>
            <a:r>
              <a:rPr lang="en-US" sz="2400" dirty="0"/>
              <a:t> </a:t>
            </a:r>
            <a:r>
              <a:rPr lang="en-US" sz="2400" dirty="0" err="1"/>
              <a:t>paketlarni</a:t>
            </a:r>
            <a:r>
              <a:rPr lang="en-US" sz="2400" dirty="0"/>
              <a:t> (package) </a:t>
            </a:r>
            <a:r>
              <a:rPr lang="en-US" sz="2400" dirty="0" err="1"/>
              <a:t>boshqalar</a:t>
            </a:r>
            <a:r>
              <a:rPr lang="en-US" sz="2400" dirty="0"/>
              <a:t>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ulashadi</a:t>
            </a:r>
            <a:r>
              <a:rPr lang="en-US" sz="2400" dirty="0"/>
              <a:t>.</a:t>
            </a:r>
            <a:endParaRPr lang="ru-RU" sz="2400" dirty="0"/>
          </a:p>
        </p:txBody>
      </p:sp>
      <p:pic>
        <p:nvPicPr>
          <p:cNvPr id="1026" name="Picture 2" descr="آموزش ساخت بازی مار با پایتون در ۸ مرحله - تصویری و آسان - کوئرا‌بلاگ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471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Tashqi</a:t>
            </a:r>
            <a:r>
              <a:rPr lang="en-US" dirty="0" smtClean="0"/>
              <a:t> </a:t>
            </a:r>
            <a:r>
              <a:rPr lang="en-US" dirty="0" err="1" smtClean="0"/>
              <a:t>kutubxonalar</a:t>
            </a:r>
            <a:endParaRPr lang="ru-RU" dirty="0"/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(package) —</a:t>
            </a:r>
            <a:r>
              <a:rPr lang="en-US" dirty="0" err="1"/>
              <a:t>modullar</a:t>
            </a:r>
            <a:r>
              <a:rPr lang="en-US" dirty="0"/>
              <a:t> </a:t>
            </a:r>
            <a:r>
              <a:rPr lang="en-US" dirty="0" err="1"/>
              <a:t>yig'indisi</a:t>
            </a:r>
            <a:r>
              <a:rPr lang="en-US" dirty="0" smtClean="0"/>
              <a:t>.</a:t>
            </a:r>
          </a:p>
          <a:p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kutubxonalar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ular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paketlar</a:t>
            </a:r>
            <a:r>
              <a:rPr lang="en-US" dirty="0"/>
              <a:t> </a:t>
            </a:r>
            <a:r>
              <a:rPr lang="en-US" dirty="0" err="1"/>
              <a:t>shunchalik</a:t>
            </a:r>
            <a:r>
              <a:rPr lang="en-US" dirty="0"/>
              <a:t> </a:t>
            </a:r>
            <a:r>
              <a:rPr lang="en-US" dirty="0" err="1"/>
              <a:t>ko'pki</a:t>
            </a:r>
            <a:r>
              <a:rPr lang="en-US" dirty="0"/>
              <a:t>, </a:t>
            </a:r>
            <a:r>
              <a:rPr lang="en-US" dirty="0" err="1"/>
              <a:t>deyarli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vazifa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xizmat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ehtimollik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</a:t>
            </a:r>
            <a:r>
              <a:rPr lang="en-US" dirty="0" err="1"/>
              <a:t>dasturlar</a:t>
            </a:r>
            <a:r>
              <a:rPr lang="en-US" dirty="0"/>
              <a:t> </a:t>
            </a:r>
            <a:r>
              <a:rPr lang="en-US" dirty="0" err="1"/>
              <a:t>allaqachon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nechtadan</a:t>
            </a:r>
            <a:r>
              <a:rPr lang="en-US" dirty="0"/>
              <a:t> </a:t>
            </a:r>
            <a:r>
              <a:rPr lang="en-US" dirty="0" err="1"/>
              <a:t>yaratilgan</a:t>
            </a:r>
            <a:r>
              <a:rPr lang="en-US" dirty="0"/>
              <a:t>. </a:t>
            </a:r>
            <a:r>
              <a:rPr lang="en-US" dirty="0" err="1"/>
              <a:t>Bugungi</a:t>
            </a:r>
            <a:r>
              <a:rPr lang="en-US" dirty="0"/>
              <a:t> </a:t>
            </a:r>
            <a:r>
              <a:rPr lang="en-US" dirty="0" err="1"/>
              <a:t>kunda</a:t>
            </a:r>
            <a:r>
              <a:rPr lang="en-US" dirty="0"/>
              <a:t> Python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eng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kutubxonalardan</a:t>
            </a:r>
            <a:r>
              <a:rPr lang="en-US" dirty="0"/>
              <a:t> </a:t>
            </a:r>
            <a:r>
              <a:rPr lang="en-US" dirty="0" err="1"/>
              <a:t>biri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PyPi.org</a:t>
            </a:r>
            <a:r>
              <a:rPr lang="en-US" dirty="0"/>
              <a:t> </a:t>
            </a:r>
            <a:r>
              <a:rPr lang="en-US" dirty="0" err="1"/>
              <a:t>sahifasi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5278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paketlarni</a:t>
            </a:r>
            <a:r>
              <a:rPr lang="en-US" dirty="0"/>
              <a:t> </a:t>
            </a: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Pythonda</a:t>
            </a:r>
            <a:r>
              <a:rPr lang="en-US" dirty="0"/>
              <a:t> </a:t>
            </a:r>
            <a:r>
              <a:rPr lang="en-US" dirty="0" err="1"/>
              <a:t>maxsus</a:t>
            </a:r>
            <a:r>
              <a:rPr lang="en-US" dirty="0"/>
              <a:t> pip </a:t>
            </a:r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menejeri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. pip </a:t>
            </a:r>
            <a:r>
              <a:rPr lang="en-US" dirty="0" err="1"/>
              <a:t>odatda</a:t>
            </a:r>
            <a:r>
              <a:rPr lang="en-US" dirty="0"/>
              <a:t> Python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birga</a:t>
            </a:r>
            <a:r>
              <a:rPr lang="en-US" dirty="0"/>
              <a:t> </a:t>
            </a:r>
            <a:r>
              <a:rPr lang="en-US" dirty="0" err="1"/>
              <a:t>o'rnatiladi</a:t>
            </a:r>
            <a:r>
              <a:rPr lang="en-US" dirty="0"/>
              <a:t>, </a:t>
            </a:r>
            <a:r>
              <a:rPr lang="en-US" dirty="0" err="1"/>
              <a:t>lekin</a:t>
            </a:r>
            <a:r>
              <a:rPr lang="en-US" dirty="0"/>
              <a:t> </a:t>
            </a:r>
            <a:r>
              <a:rPr lang="en-US" dirty="0" err="1"/>
              <a:t>turli</a:t>
            </a:r>
            <a:r>
              <a:rPr lang="en-US" dirty="0"/>
              <a:t> </a:t>
            </a:r>
            <a:r>
              <a:rPr lang="en-US" dirty="0" err="1"/>
              <a:t>sabablarga</a:t>
            </a:r>
            <a:r>
              <a:rPr lang="en-US" dirty="0"/>
              <a:t> </a:t>
            </a:r>
            <a:r>
              <a:rPr lang="en-US" dirty="0" err="1"/>
              <a:t>ko'ra</a:t>
            </a:r>
            <a:r>
              <a:rPr lang="en-US" dirty="0"/>
              <a:t> </a:t>
            </a:r>
            <a:r>
              <a:rPr lang="en-US" dirty="0" err="1" smtClean="0"/>
              <a:t>kompyuterda</a:t>
            </a:r>
            <a:r>
              <a:rPr lang="en-US" dirty="0" smtClean="0"/>
              <a:t> </a:t>
            </a:r>
            <a:r>
              <a:rPr lang="en-US" dirty="0"/>
              <a:t>pip </a:t>
            </a:r>
            <a:r>
              <a:rPr lang="en-US" dirty="0" err="1"/>
              <a:t>o'rnatilmagan</a:t>
            </a:r>
            <a:r>
              <a:rPr lang="en-US" dirty="0"/>
              <a:t> </a:t>
            </a:r>
            <a:r>
              <a:rPr lang="en-US" dirty="0" err="1"/>
              <a:t>bo'lsa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sahifadan</a:t>
            </a:r>
            <a:r>
              <a:rPr lang="en-US" dirty="0"/>
              <a:t> </a:t>
            </a:r>
            <a:r>
              <a:rPr lang="en-US" dirty="0" err="1"/>
              <a:t>yuklab</a:t>
            </a:r>
            <a:r>
              <a:rPr lang="en-US" dirty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/>
              <a:t>mumkin</a:t>
            </a:r>
            <a:r>
              <a:rPr lang="en-US" dirty="0"/>
              <a:t>: https://pypi.org/project/pip/</a:t>
            </a:r>
          </a:p>
          <a:p>
            <a:pPr lvl="1"/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/>
              <a:t>menejer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tashqi</a:t>
            </a:r>
            <a:r>
              <a:rPr lang="en-US" dirty="0"/>
              <a:t> </a:t>
            </a:r>
            <a:r>
              <a:rPr lang="en-US" dirty="0" err="1"/>
              <a:t>paketlarni</a:t>
            </a:r>
            <a:r>
              <a:rPr lang="en-US" dirty="0"/>
              <a:t> </a:t>
            </a: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oson</a:t>
            </a:r>
            <a:r>
              <a:rPr lang="en-US" dirty="0"/>
              <a:t>, </a:t>
            </a:r>
            <a:r>
              <a:rPr lang="en-US" dirty="0" err="1"/>
              <a:t>buning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Windows </a:t>
            </a:r>
            <a:r>
              <a:rPr lang="en-US" dirty="0" err="1"/>
              <a:t>terminalda</a:t>
            </a:r>
            <a:r>
              <a:rPr lang="en-US" dirty="0"/>
              <a:t> (</a:t>
            </a:r>
            <a:r>
              <a:rPr lang="en-US" dirty="0" err="1"/>
              <a:t>cmd</a:t>
            </a:r>
            <a:r>
              <a:rPr lang="en-US" dirty="0"/>
              <a:t>) (</a:t>
            </a:r>
            <a:r>
              <a:rPr lang="en-US" dirty="0" err="1"/>
              <a:t>yoki</a:t>
            </a:r>
            <a:r>
              <a:rPr lang="en-US" dirty="0"/>
              <a:t>  </a:t>
            </a:r>
            <a:r>
              <a:rPr lang="en-US" dirty="0" err="1"/>
              <a:t>Spyder</a:t>
            </a:r>
            <a:r>
              <a:rPr lang="en-US" dirty="0"/>
              <a:t> </a:t>
            </a:r>
            <a:r>
              <a:rPr lang="en-US" dirty="0" err="1"/>
              <a:t>konsolida</a:t>
            </a:r>
            <a:r>
              <a:rPr lang="en-US" dirty="0"/>
              <a:t>, </a:t>
            </a:r>
            <a:r>
              <a:rPr lang="en-US" dirty="0" err="1"/>
              <a:t>yoki</a:t>
            </a:r>
            <a:r>
              <a:rPr lang="en-US" dirty="0"/>
              <a:t>  </a:t>
            </a:r>
            <a:r>
              <a:rPr lang="en-US" dirty="0" err="1"/>
              <a:t>PyCharm</a:t>
            </a:r>
            <a:r>
              <a:rPr lang="en-US" dirty="0"/>
              <a:t> </a:t>
            </a:r>
            <a:r>
              <a:rPr lang="en-US" dirty="0" err="1"/>
              <a:t>konsolida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)pip install </a:t>
            </a:r>
            <a:r>
              <a:rPr lang="en-US" dirty="0" err="1"/>
              <a:t>paket_nomi</a:t>
            </a:r>
            <a:r>
              <a:rPr lang="en-US" dirty="0"/>
              <a:t> </a:t>
            </a:r>
            <a:r>
              <a:rPr lang="en-US" dirty="0" err="1"/>
              <a:t>komandasidan</a:t>
            </a:r>
            <a:r>
              <a:rPr lang="en-US" dirty="0"/>
              <a:t> </a:t>
            </a:r>
            <a:r>
              <a:rPr lang="en-US" dirty="0" err="1" smtClean="0"/>
              <a:t>foydalaniladi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err="1" smtClean="0"/>
              <a:t>Paket</a:t>
            </a:r>
            <a:r>
              <a:rPr lang="en-US" dirty="0" smtClean="0"/>
              <a:t> </a:t>
            </a:r>
            <a:r>
              <a:rPr lang="en-US" dirty="0" err="1"/>
              <a:t>nomi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yozilishini</a:t>
            </a:r>
            <a:r>
              <a:rPr lang="en-US" dirty="0"/>
              <a:t> </a:t>
            </a:r>
            <a:r>
              <a:rPr lang="en-US" dirty="0" err="1"/>
              <a:t>paketning</a:t>
            </a:r>
            <a:r>
              <a:rPr lang="en-US" dirty="0"/>
              <a:t> </a:t>
            </a:r>
            <a:r>
              <a:rPr lang="en-US" dirty="0" err="1"/>
              <a:t>rasmiy</a:t>
            </a:r>
            <a:r>
              <a:rPr lang="en-US" dirty="0"/>
              <a:t> </a:t>
            </a:r>
            <a:r>
              <a:rPr lang="en-US" dirty="0" err="1"/>
              <a:t>sahifasidan</a:t>
            </a:r>
            <a:r>
              <a:rPr lang="en-US" dirty="0"/>
              <a:t> </a:t>
            </a:r>
            <a:r>
              <a:rPr lang="en-US" dirty="0" err="1"/>
              <a:t>ko'rib</a:t>
            </a:r>
            <a:r>
              <a:rPr lang="en-US" dirty="0"/>
              <a:t> </a:t>
            </a:r>
            <a:r>
              <a:rPr lang="en-US" dirty="0" err="1" smtClean="0"/>
              <a:t>olish</a:t>
            </a:r>
            <a:r>
              <a:rPr lang="en-US" dirty="0" smtClean="0"/>
              <a:t> </a:t>
            </a:r>
            <a:r>
              <a:rPr lang="en-US" dirty="0" err="1" smtClean="0"/>
              <a:t>mumkin</a:t>
            </a:r>
            <a:r>
              <a:rPr lang="en-US" dirty="0"/>
              <a:t>. </a:t>
            </a:r>
            <a:r>
              <a:rPr lang="en-US" dirty="0" err="1"/>
              <a:t>Misol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, </a:t>
            </a:r>
            <a:r>
              <a:rPr lang="en-US" dirty="0" err="1"/>
              <a:t>quyidagi</a:t>
            </a:r>
            <a:r>
              <a:rPr lang="en-US" dirty="0"/>
              <a:t> </a:t>
            </a:r>
            <a:r>
              <a:rPr lang="en-US" dirty="0" err="1"/>
              <a:t>rasmda</a:t>
            </a:r>
            <a:r>
              <a:rPr lang="en-US" dirty="0"/>
              <a:t> </a:t>
            </a:r>
            <a:r>
              <a:rPr lang="en-US" dirty="0" err="1"/>
              <a:t>googletrans</a:t>
            </a:r>
            <a:r>
              <a:rPr lang="en-US" dirty="0"/>
              <a:t> </a:t>
            </a:r>
            <a:r>
              <a:rPr lang="en-US" dirty="0" err="1"/>
              <a:t>paketinig</a:t>
            </a:r>
            <a:r>
              <a:rPr lang="en-US" dirty="0"/>
              <a:t> </a:t>
            </a:r>
            <a:r>
              <a:rPr lang="en-US" dirty="0" err="1"/>
              <a:t>sahifasi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pip </a:t>
            </a:r>
            <a:r>
              <a:rPr lang="en-US" dirty="0" err="1"/>
              <a:t>komandasi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yozilishi</a:t>
            </a:r>
            <a:r>
              <a:rPr lang="en-US" dirty="0"/>
              <a:t> </a:t>
            </a:r>
            <a:r>
              <a:rPr lang="en-US" dirty="0" err="1"/>
              <a:t>ko'rsatilgan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2051" name="Picture 3" descr="https://python.sariq.dev/~gitbook/image?url=https%3A%2F%2F1283015017-files.gitbook.io%2F%7E%2Ffiles%2Fv0%2Fb%2Fgitbook-legacy-files%2Fo%2Fassets%252F-MGbkqs1tROquIT6oqUs%252F-MVW5aHZhPPV7qPvjU1G%252F-MVWFLRB9W5-YpZoHH6M%252Fimage.png%3Falt%3Dmedia%26token%3D87573a6a-c46c-4627-8308-042ef8baaa63&amp;width=768&amp;dpr=4&amp;quality=100&amp;sign=52ec7a90&amp;sv=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61570"/>
            <a:ext cx="5181600" cy="2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737350" y="5530632"/>
            <a:ext cx="4051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Demak</a:t>
            </a:r>
            <a:r>
              <a:rPr lang="en-US" dirty="0" smtClean="0"/>
              <a:t> </a:t>
            </a:r>
            <a:r>
              <a:rPr lang="en-US" dirty="0" err="1"/>
              <a:t>ushbu</a:t>
            </a:r>
            <a:r>
              <a:rPr lang="en-US" dirty="0"/>
              <a:t> </a:t>
            </a:r>
            <a:r>
              <a:rPr lang="en-US" dirty="0" err="1"/>
              <a:t>paketni</a:t>
            </a:r>
            <a:r>
              <a:rPr lang="en-US" dirty="0"/>
              <a:t> </a:t>
            </a:r>
            <a:r>
              <a:rPr lang="en-US" dirty="0" err="1"/>
              <a:t>o'rnatish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endParaRPr lang="en-US" dirty="0" smtClean="0"/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rgbClr val="FF0000"/>
                </a:solidFill>
              </a:rPr>
              <a:t>install </a:t>
            </a:r>
            <a:r>
              <a:rPr lang="en-US" dirty="0" err="1">
                <a:solidFill>
                  <a:srgbClr val="FF0000"/>
                </a:solidFill>
              </a:rPr>
              <a:t>gooletrans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deb </a:t>
            </a:r>
            <a:r>
              <a:rPr lang="en-US" dirty="0" err="1"/>
              <a:t>yozamiz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94220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Paketni</a:t>
            </a:r>
            <a:r>
              <a:rPr lang="en-US" dirty="0" smtClean="0"/>
              <a:t> </a:t>
            </a:r>
            <a:r>
              <a:rPr lang="en-US" dirty="0" err="1" smtClean="0"/>
              <a:t>uchirish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Biror</a:t>
            </a:r>
            <a:r>
              <a:rPr lang="en-US" dirty="0"/>
              <a:t> </a:t>
            </a:r>
            <a:r>
              <a:rPr lang="en-US" dirty="0" err="1"/>
              <a:t>paketni</a:t>
            </a:r>
            <a:r>
              <a:rPr lang="en-US" dirty="0"/>
              <a:t> </a:t>
            </a:r>
            <a:r>
              <a:rPr lang="en-US" dirty="0" err="1"/>
              <a:t>oʻchirib</a:t>
            </a:r>
            <a:r>
              <a:rPr lang="en-US" dirty="0"/>
              <a:t> </a:t>
            </a:r>
            <a:r>
              <a:rPr lang="en-US" dirty="0" err="1"/>
              <a:t>tashlash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pip uninstall </a:t>
            </a:r>
            <a:r>
              <a:rPr lang="en-US" dirty="0" err="1"/>
              <a:t>paket_nomi</a:t>
            </a:r>
            <a:r>
              <a:rPr lang="en-US" dirty="0"/>
              <a:t> deb </a:t>
            </a:r>
            <a:r>
              <a:rPr lang="en-US" dirty="0" err="1"/>
              <a:t>yozamiz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3074" name="Picture 2" descr="https://python.sariq.dev/~gitbook/image?url=https%3A%2F%2F1283015017-files.gitbook.io%2F%7E%2Ffiles%2Fv0%2Fb%2Fgitbook-legacy-files%2Fo%2Fassets%252F-MGbkqs1tROquIT6oqUs%252F-MVW5aHZhPPV7qPvjU1G%252F-MVWFpmQQ7lFP6qmfaJU%252Fimage.png%3Falt%3Dmedia%26token%3D09403e05-533f-49d3-a4cf-2ebb1d04049d&amp;width=768&amp;dpr=4&amp;quality=100&amp;sign=739f26de&amp;sv=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454736"/>
            <a:ext cx="5181600" cy="1093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65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PyPI’da</a:t>
            </a:r>
            <a:r>
              <a:rPr lang="en-US" dirty="0"/>
              <a:t> </a:t>
            </a:r>
            <a:r>
              <a:rPr lang="en-US" dirty="0" err="1"/>
              <a:t>kutubxonani</a:t>
            </a:r>
            <a:r>
              <a:rPr lang="en-US" dirty="0"/>
              <a:t> </a:t>
            </a:r>
            <a:r>
              <a:rPr lang="en-US" dirty="0" err="1"/>
              <a:t>izlash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o‘rganish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PyPI</a:t>
            </a:r>
            <a:r>
              <a:rPr lang="en-US" dirty="0"/>
              <a:t> </a:t>
            </a:r>
            <a:r>
              <a:rPr lang="en-US" dirty="0" err="1"/>
              <a:t>saytidan</a:t>
            </a:r>
            <a:r>
              <a:rPr lang="en-US" dirty="0"/>
              <a:t> </a:t>
            </a:r>
            <a:r>
              <a:rPr lang="en-US" dirty="0" err="1"/>
              <a:t>foydalanish</a:t>
            </a:r>
            <a:r>
              <a:rPr lang="en-US" dirty="0" smtClean="0"/>
              <a:t>:</a:t>
            </a:r>
          </a:p>
          <a:p>
            <a:r>
              <a:rPr lang="en-US" dirty="0" err="1"/>
              <a:t>Kirish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pypi.org</a:t>
            </a:r>
            <a:endParaRPr lang="en-US" dirty="0" smtClean="0"/>
          </a:p>
          <a:p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73509"/>
            <a:ext cx="5181600" cy="2655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555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Kutubxonani</a:t>
            </a:r>
            <a:r>
              <a:rPr lang="en-US" dirty="0" smtClean="0"/>
              <a:t> </a:t>
            </a:r>
            <a:r>
              <a:rPr lang="en-US" dirty="0" err="1" smtClean="0"/>
              <a:t>qidirish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numpy</a:t>
            </a:r>
            <a:r>
              <a:rPr lang="en-US" dirty="0" smtClean="0"/>
              <a:t>”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9461"/>
            <a:ext cx="5181600" cy="2663666"/>
          </a:xfrm>
        </p:spPr>
      </p:pic>
    </p:spTree>
    <p:extLst>
      <p:ext uri="{BB962C8B-B14F-4D97-AF65-F5344CB8AC3E}">
        <p14:creationId xmlns:p14="http://schemas.microsoft.com/office/powerpoint/2010/main" val="2097922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Sahifa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30900" cy="4351338"/>
          </a:xfrm>
        </p:spPr>
        <p:txBody>
          <a:bodyPr/>
          <a:lstStyle/>
          <a:p>
            <a:r>
              <a:rPr lang="en-US" dirty="0" err="1"/>
              <a:t>Kutubxona</a:t>
            </a:r>
            <a:r>
              <a:rPr lang="en-US" dirty="0"/>
              <a:t> </a:t>
            </a:r>
            <a:r>
              <a:rPr lang="en-US" dirty="0" err="1"/>
              <a:t>sahifasida</a:t>
            </a:r>
            <a:r>
              <a:rPr lang="en-US" dirty="0"/>
              <a:t>: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 err="1"/>
              <a:t>tavsif</a:t>
            </a:r>
            <a:r>
              <a:rPr lang="en-US" dirty="0"/>
              <a:t> (description),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 err="1"/>
              <a:t>o‘rnatish</a:t>
            </a:r>
            <a:r>
              <a:rPr lang="en-US" dirty="0"/>
              <a:t> </a:t>
            </a:r>
            <a:r>
              <a:rPr lang="en-US" dirty="0" err="1"/>
              <a:t>ko‘rsatmasi</a:t>
            </a:r>
            <a:r>
              <a:rPr lang="en-US" dirty="0"/>
              <a:t> (pip install ...),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 err="1"/>
              <a:t>versiyalar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•</a:t>
            </a:r>
            <a:r>
              <a:rPr lang="en-US" dirty="0" err="1"/>
              <a:t>manba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(GitHub </a:t>
            </a:r>
            <a:r>
              <a:rPr lang="en-US" dirty="0" err="1"/>
              <a:t>havolasi</a:t>
            </a:r>
            <a:r>
              <a:rPr lang="en-US" dirty="0"/>
              <a:t>), •</a:t>
            </a:r>
            <a:r>
              <a:rPr lang="en-US" dirty="0" err="1"/>
              <a:t>muallif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litsenziya</a:t>
            </a:r>
            <a:r>
              <a:rPr lang="en-US" dirty="0"/>
              <a:t> </a:t>
            </a:r>
            <a:r>
              <a:rPr lang="en-US" dirty="0" err="1"/>
              <a:t>haqida</a:t>
            </a:r>
            <a:r>
              <a:rPr lang="en-US" dirty="0"/>
              <a:t> </a:t>
            </a:r>
            <a:r>
              <a:rPr lang="en-US" dirty="0" err="1"/>
              <a:t>ma’lumot</a:t>
            </a:r>
            <a:r>
              <a:rPr lang="en-US" dirty="0"/>
              <a:t> </a:t>
            </a:r>
            <a:r>
              <a:rPr lang="en-US" dirty="0" err="1"/>
              <a:t>beriladi</a:t>
            </a:r>
            <a:r>
              <a:rPr lang="en-US" dirty="0"/>
              <a:t>.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00" y="2655292"/>
            <a:ext cx="5181600" cy="2692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83137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947</Words>
  <Application>Microsoft Office PowerPoint</Application>
  <PresentationFormat>Широкоэкранный</PresentationFormat>
  <Paragraphs>100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O’zbekiston Xalqaro Islomshunoslik Akademiyasi Islom Iqtisodiyoti va Xalqaro Munosabatlar fakulteti  “Kompyuter injiniringi” yo’nalishi masofaviy ta’lim  4 - kurs talabasi  Azimova Nodiraning “SUN’IY INTELLEKT ASOSLARI ” fanidan tayyorlagan 1 – laboratoriya ishi Mavzu :Python tashqi kutubxonasi. PyPi.org bilan ishlash</vt:lpstr>
      <vt:lpstr>Topshiriq</vt:lpstr>
      <vt:lpstr>Python tashqi kutubxonasi.</vt:lpstr>
      <vt:lpstr>Tashqi kutubxonalar</vt:lpstr>
      <vt:lpstr>PIP</vt:lpstr>
      <vt:lpstr>Paketni uchirish</vt:lpstr>
      <vt:lpstr>PyPI’da kutubxonani izlash va o‘rganish</vt:lpstr>
      <vt:lpstr>Kutubxonani qidirish</vt:lpstr>
      <vt:lpstr>Sahifa</vt:lpstr>
      <vt:lpstr>Sun’iy intellekt uchun kutubxonalar o‘rnatish(Jupyter Notebook )</vt:lpstr>
      <vt:lpstr>Uy maydoni asosida narxni aniqlash</vt:lpstr>
      <vt:lpstr>Uy qavatining soniga qarab narxini aniqlash</vt:lpstr>
      <vt:lpstr>Mashinaning yurilgan masofasiga qarab narxini aniqlash</vt:lpstr>
      <vt:lpstr>Xulosa</vt:lpstr>
      <vt:lpstr>Foydalanilgan adabiyot va saytlar ro’yxati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Maryna Markasyan</dc:creator>
  <cp:lastModifiedBy>DISTRUB-D</cp:lastModifiedBy>
  <cp:revision>24</cp:revision>
  <dcterms:created xsi:type="dcterms:W3CDTF">2022-11-01T13:57:10Z</dcterms:created>
  <dcterms:modified xsi:type="dcterms:W3CDTF">2025-10-22T16:09:46Z</dcterms:modified>
</cp:coreProperties>
</file>