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7" r:id="rId3"/>
    <p:sldId id="264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285" r:id="rId15"/>
    <p:sldId id="286" r:id="rId16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004176"/>
    <a:srgbClr val="D8A31A"/>
    <a:srgbClr val="33BEDC"/>
    <a:srgbClr val="27BDDB"/>
    <a:srgbClr val="00B1D2"/>
    <a:srgbClr val="461E64"/>
    <a:srgbClr val="306188"/>
    <a:srgbClr val="0059A2"/>
    <a:srgbClr val="008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>
      <p:cViewPr>
        <p:scale>
          <a:sx n="125" d="100"/>
          <a:sy n="125" d="100"/>
        </p:scale>
        <p:origin x="153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715A-E010-40B3-86ED-DFEECFBFA36E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A1EFC-A655-4D85-AE5E-7B12EA399EE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63226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AAAF9-3D4D-8CF8-143F-9E1FB160F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4363"/>
            <a:ext cx="9144000" cy="1385599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rgbClr val="004176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F0746E-1865-83D1-21F7-D94AEAA0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41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7CE893-A0CD-56AE-BEC0-5B6A4639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79C28F-FD48-B854-9867-9287BAB1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A20EA5-E773-FBCD-9ADC-E3FB2C28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5330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135A6-1465-B99B-F163-74429578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F347C9-A3AC-C198-069B-E6CE4D78E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7EF8B2-B78A-C166-A253-9360DC43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B08EA2-10EB-19B8-4274-AF80B6EB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E7084-95C2-646D-56CE-E5696FA5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7767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BE07704-366B-53EC-28F3-17742D6F2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3434A1-4DC7-AFB6-1737-50254887C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3EBD4D-26D1-677B-87E4-E75A98D7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4E580A-885F-E480-675C-460586BA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94A16A-05C6-FAF2-92D1-9929D108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9648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3A5E9F-168A-C6DC-FF66-FD7AE0322B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" y="0"/>
            <a:ext cx="1218986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F3B90-0099-0AAA-D0C3-BDDB135B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4" y="226581"/>
            <a:ext cx="10515600" cy="521566"/>
          </a:xfrm>
        </p:spPr>
        <p:txBody>
          <a:bodyPr>
            <a:noAutofit/>
          </a:bodyPr>
          <a:lstStyle>
            <a:lvl1pPr>
              <a:defRPr sz="4000" b="0">
                <a:solidFill>
                  <a:srgbClr val="004176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C97E94-AE96-A2CC-A3F0-290E45E13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EC88B6-B0BA-CA8C-2404-3C9E75BB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3D54D3-EA26-9965-014C-04A6B728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28121F-A40D-6CA1-D314-AA9FB1F5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0233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BD396-1055-01CF-A1FD-5E61FC2B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77D9B6-6E11-4923-09BB-658C908C9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407A8B-5974-EB66-ACC1-EC7F35FA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7116D6-9799-4098-2669-428251CD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F23545-EA01-F5C3-528B-E21C0F20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6226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27C4B-4282-F05B-A879-4D814B4B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670CD0-925C-2CAE-C4D5-EFC22FA5B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E6C72E-7BC1-624F-991E-3D3D34AE5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E7D909-4BB3-AF90-9F3C-0E482C44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ED59D1-7345-7E2C-F4DF-8D85A813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1AC043-1274-7E93-E82C-0DA24327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3678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D480D-2A29-0F42-5363-893C48A0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423635-FF78-8169-3125-5AA6FD1AD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B46D32-1D6A-F19C-A335-46758565A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EFCD36-437A-D7BD-0FAA-3EA609BF1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64194B-FC52-410A-D796-4377A4ADB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A376368-EFB8-8208-7476-C7D3187C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C1FFA6-AFCE-7ECD-99F1-84E7E1C9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EA3DAD5-40F1-659B-F94B-D40BE4FF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123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A1F0D-5C56-A07A-71DD-3DAB0A66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B55C05B-493F-C4E6-D105-F2FDCD9E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834D8C-F403-0A79-4C78-8232DD70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8CEFD6-C628-1500-E973-7607850B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9888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529612A-3B4A-28C9-6975-17FC901F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30FA41-D107-5DCE-B83B-65F6791F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613F44-DD27-CD28-2DAE-2796AD15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4462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68DC6-614A-F63C-FC6D-FFF52935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2C7A7-8C63-0E78-895E-3AEEE8135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CDD194-34E6-A825-F33D-A6FE27C0C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0CA957-A593-7037-CD66-E41A6D01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61FF21-7445-93EA-2A89-6B9AE96B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E49942-E84D-D527-8B7C-DA7C2B75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7012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96A5E-0B49-8DFE-E123-248BF03F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E9EB6C-3AD4-6432-A4B6-F64E10D58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43F3A6-9619-171C-1BA4-6C1509A18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9703C2-0025-98FD-8DFF-2E3797AF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327B15-9672-4A87-270D-CE696063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7E9A8C-54B6-05C9-85B2-045A883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5127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89AD6F-9056-909E-F146-FB81A3A4F5B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" y="0"/>
            <a:ext cx="1218986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D3B06-E191-8280-7063-9D073F5E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98630A-F9D3-9866-B37B-B17A24A94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5C6985-DE64-562A-2FD3-B4EBFAC06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C7CD21-7BBD-8FBD-FB7B-5B832DDB4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447623-1B74-59E7-F8B1-FEC62D6F1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5627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8D881-2263-59E3-3251-F7BA52288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5672"/>
            <a:ext cx="9144000" cy="50297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/>
              <a:t>O’zbekiston</a:t>
            </a:r>
            <a:r>
              <a:rPr lang="en-US" sz="3200" dirty="0"/>
              <a:t> </a:t>
            </a:r>
            <a:r>
              <a:rPr lang="en-US" sz="3200" dirty="0" err="1"/>
              <a:t>Xalqaro</a:t>
            </a:r>
            <a:r>
              <a:rPr lang="en-US" sz="3200" dirty="0"/>
              <a:t> </a:t>
            </a:r>
            <a:r>
              <a:rPr lang="en-US" sz="3200" dirty="0" err="1" smtClean="0"/>
              <a:t>Islom</a:t>
            </a:r>
            <a:r>
              <a:rPr lang="en-US" sz="3200" dirty="0" err="1" smtClean="0"/>
              <a:t>shunoslik</a:t>
            </a:r>
            <a:r>
              <a:rPr lang="en-US" sz="3200" dirty="0" smtClean="0"/>
              <a:t> </a:t>
            </a:r>
            <a:r>
              <a:rPr lang="en-US" sz="3200" dirty="0" err="1"/>
              <a:t>Akademiyasi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Islom</a:t>
            </a:r>
            <a:r>
              <a:rPr lang="en-US" sz="3200" dirty="0"/>
              <a:t> </a:t>
            </a:r>
            <a:r>
              <a:rPr lang="en-US" sz="3200" dirty="0" err="1"/>
              <a:t>Iqtisodiyoti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r>
              <a:rPr lang="en-US" sz="3200" dirty="0"/>
              <a:t> </a:t>
            </a:r>
            <a:r>
              <a:rPr lang="en-US" sz="3200" dirty="0" err="1"/>
              <a:t>Xalqaro</a:t>
            </a:r>
            <a:r>
              <a:rPr lang="en-US" sz="3200" dirty="0"/>
              <a:t> </a:t>
            </a:r>
            <a:r>
              <a:rPr lang="en-US" sz="3200" dirty="0" err="1"/>
              <a:t>Munosabatlar</a:t>
            </a:r>
            <a:r>
              <a:rPr lang="en-US" sz="3200" dirty="0"/>
              <a:t> </a:t>
            </a:r>
            <a:r>
              <a:rPr lang="en-US" sz="3200" dirty="0" err="1"/>
              <a:t>fakulteti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“</a:t>
            </a:r>
            <a:r>
              <a:rPr lang="en-US" sz="3200" dirty="0" err="1"/>
              <a:t>Kompyuter</a:t>
            </a:r>
            <a:r>
              <a:rPr lang="en-US" sz="3200" dirty="0"/>
              <a:t> </a:t>
            </a:r>
            <a:r>
              <a:rPr lang="en-US" sz="3200" dirty="0" err="1"/>
              <a:t>injiniringi</a:t>
            </a:r>
            <a:r>
              <a:rPr lang="en-US" sz="3200" dirty="0"/>
              <a:t>” </a:t>
            </a:r>
            <a:r>
              <a:rPr lang="en-US" sz="3200" dirty="0" err="1"/>
              <a:t>yo’nalishi</a:t>
            </a:r>
            <a:r>
              <a:rPr lang="en-US" sz="3200" dirty="0"/>
              <a:t> </a:t>
            </a:r>
            <a:r>
              <a:rPr lang="en-US" sz="3200" dirty="0" err="1"/>
              <a:t>masofaviy</a:t>
            </a:r>
            <a:r>
              <a:rPr lang="en-US" sz="3200" dirty="0"/>
              <a:t> </a:t>
            </a:r>
            <a:r>
              <a:rPr lang="en-US" sz="3200" dirty="0" err="1"/>
              <a:t>ta’lim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uz-Cyrl-UZ" sz="3200" dirty="0" smtClean="0"/>
              <a:t>4</a:t>
            </a:r>
            <a:r>
              <a:rPr lang="en-US" sz="3200" dirty="0" smtClean="0"/>
              <a:t> </a:t>
            </a:r>
            <a:r>
              <a:rPr lang="en-US" sz="3200" dirty="0"/>
              <a:t>- </a:t>
            </a:r>
            <a:r>
              <a:rPr lang="en-US" sz="3200" dirty="0" err="1"/>
              <a:t>kurs</a:t>
            </a:r>
            <a:r>
              <a:rPr lang="en-US" sz="3200" dirty="0"/>
              <a:t> </a:t>
            </a:r>
            <a:r>
              <a:rPr lang="en-US" sz="3200" dirty="0" err="1" smtClean="0"/>
              <a:t>talabasi</a:t>
            </a:r>
            <a:r>
              <a:rPr lang="en-US" sz="3200" dirty="0" smtClean="0"/>
              <a:t>  </a:t>
            </a:r>
            <a:r>
              <a:rPr lang="en-US" sz="3200" dirty="0" err="1" smtClean="0"/>
              <a:t>Azimova</a:t>
            </a:r>
            <a:r>
              <a:rPr lang="en-US" sz="3200" dirty="0" smtClean="0"/>
              <a:t> </a:t>
            </a:r>
            <a:r>
              <a:rPr lang="en-US" sz="3200" dirty="0" err="1" smtClean="0"/>
              <a:t>Nodiraning</a:t>
            </a:r>
            <a:r>
              <a:rPr lang="en-US" sz="3200" dirty="0" smtClean="0"/>
              <a:t> </a:t>
            </a:r>
            <a:r>
              <a:rPr lang="en-US" sz="3200" dirty="0" smtClean="0"/>
              <a:t>“SUN’IY </a:t>
            </a:r>
            <a:r>
              <a:rPr lang="en-US" sz="3200" dirty="0"/>
              <a:t>INTELLEKT ASOSLARI </a:t>
            </a:r>
            <a:r>
              <a:rPr lang="en-US" sz="3200" dirty="0" smtClean="0"/>
              <a:t>” </a:t>
            </a:r>
            <a:r>
              <a:rPr lang="en-US" sz="3200" dirty="0" err="1"/>
              <a:t>fanidan</a:t>
            </a:r>
            <a:r>
              <a:rPr lang="en-US" sz="3200" dirty="0"/>
              <a:t> </a:t>
            </a:r>
            <a:r>
              <a:rPr lang="en-US" sz="3200" dirty="0" err="1" smtClean="0"/>
              <a:t>tayyorlagan</a:t>
            </a:r>
            <a:r>
              <a:rPr lang="en-US" sz="3200" dirty="0" smtClean="0"/>
              <a:t> </a:t>
            </a:r>
            <a:r>
              <a:rPr lang="en-US" sz="3200" dirty="0"/>
              <a:t>2</a:t>
            </a:r>
            <a:r>
              <a:rPr lang="en-US" sz="3200" dirty="0" smtClean="0"/>
              <a:t> – </a:t>
            </a:r>
            <a:r>
              <a:rPr lang="en-US" sz="3200" dirty="0" err="1" smtClean="0"/>
              <a:t>laboratoriya</a:t>
            </a:r>
            <a:r>
              <a:rPr lang="en-US" sz="3200" dirty="0" smtClean="0"/>
              <a:t> </a:t>
            </a:r>
            <a:r>
              <a:rPr lang="en-US" sz="3200" dirty="0" err="1" smtClean="0"/>
              <a:t>ishi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Mavzu</a:t>
            </a:r>
            <a:r>
              <a:rPr lang="en-US" sz="3200" dirty="0"/>
              <a:t> </a:t>
            </a:r>
            <a:r>
              <a:rPr lang="en-US" sz="3200" dirty="0" smtClean="0"/>
              <a:t>:</a:t>
            </a:r>
            <a:r>
              <a:rPr lang="en-US" sz="2800" dirty="0"/>
              <a:t>Pandas </a:t>
            </a:r>
            <a:r>
              <a:rPr lang="en-US" sz="2800" dirty="0" err="1"/>
              <a:t>kutubxonasi</a:t>
            </a:r>
            <a:endParaRPr lang="ru-UA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F3A8B4-7CEA-2B11-CFB1-6AE11AE2D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43417"/>
            <a:ext cx="9144000" cy="434109"/>
          </a:xfrm>
        </p:spPr>
        <p:txBody>
          <a:bodyPr>
            <a:normAutofit/>
          </a:bodyPr>
          <a:lstStyle/>
          <a:p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qildi</a:t>
            </a:r>
            <a:r>
              <a:rPr lang="en-US" dirty="0"/>
              <a:t>: </a:t>
            </a:r>
            <a:r>
              <a:rPr lang="en-US" dirty="0" err="1" smtClean="0"/>
              <a:t>Raxmanov</a:t>
            </a:r>
            <a:r>
              <a:rPr lang="en-US" dirty="0" smtClean="0"/>
              <a:t> </a:t>
            </a:r>
            <a:r>
              <a:rPr lang="en-US" dirty="0" err="1" smtClean="0"/>
              <a:t>Qurbon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7126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3.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yaratish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43" y="1825625"/>
            <a:ext cx="8883114" cy="4351338"/>
          </a:xfrm>
        </p:spPr>
      </p:pic>
    </p:spTree>
    <p:extLst>
      <p:ext uri="{BB962C8B-B14F-4D97-AF65-F5344CB8AC3E}">
        <p14:creationId xmlns:p14="http://schemas.microsoft.com/office/powerpoint/2010/main" val="956628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4. .head() </a:t>
            </a:r>
            <a:r>
              <a:rPr lang="en-US" dirty="0" err="1"/>
              <a:t>va</a:t>
            </a:r>
            <a:r>
              <a:rPr lang="en-US" dirty="0"/>
              <a:t> .tail() </a:t>
            </a:r>
            <a:r>
              <a:rPr lang="en-US" dirty="0" err="1"/>
              <a:t>usullari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10" y="1825625"/>
            <a:ext cx="8932979" cy="4351338"/>
          </a:xfrm>
        </p:spPr>
      </p:pic>
    </p:spTree>
    <p:extLst>
      <p:ext uri="{BB962C8B-B14F-4D97-AF65-F5344CB8AC3E}">
        <p14:creationId xmlns:p14="http://schemas.microsoft.com/office/powerpoint/2010/main" val="2427546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# 5. .describe() yordamida statistik tahlil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67" y="1825625"/>
            <a:ext cx="8837466" cy="4351338"/>
          </a:xfrm>
        </p:spPr>
      </p:pic>
    </p:spTree>
    <p:extLst>
      <p:ext uri="{BB962C8B-B14F-4D97-AF65-F5344CB8AC3E}">
        <p14:creationId xmlns:p14="http://schemas.microsoft.com/office/powerpoint/2010/main" val="52523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6. .info()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ma’lumot</a:t>
            </a:r>
            <a:r>
              <a:rPr lang="en-US" dirty="0"/>
              <a:t> </a:t>
            </a:r>
            <a:r>
              <a:rPr lang="en-US" dirty="0" err="1"/>
              <a:t>tahlili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099" y="1825625"/>
            <a:ext cx="8833802" cy="4351338"/>
          </a:xfrm>
        </p:spPr>
      </p:pic>
    </p:spTree>
    <p:extLst>
      <p:ext uri="{BB962C8B-B14F-4D97-AF65-F5344CB8AC3E}">
        <p14:creationId xmlns:p14="http://schemas.microsoft.com/office/powerpoint/2010/main" val="3680806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Xulosa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Pandas </a:t>
            </a:r>
            <a:r>
              <a:rPr lang="en-US" dirty="0" err="1"/>
              <a:t>kutubxonasi</a:t>
            </a:r>
            <a:r>
              <a:rPr lang="en-US" dirty="0"/>
              <a:t> — Python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tilida</a:t>
            </a:r>
            <a:r>
              <a:rPr lang="en-US" dirty="0"/>
              <a:t> </a:t>
            </a:r>
            <a:r>
              <a:rPr lang="en-US" dirty="0" err="1"/>
              <a:t>jadval</a:t>
            </a:r>
            <a:r>
              <a:rPr lang="en-US" dirty="0"/>
              <a:t> </a:t>
            </a:r>
            <a:r>
              <a:rPr lang="en-US" dirty="0" err="1"/>
              <a:t>ko‘rinishidagi</a:t>
            </a:r>
            <a:r>
              <a:rPr lang="en-US" dirty="0"/>
              <a:t> </a:t>
            </a:r>
            <a:r>
              <a:rPr lang="en-US" dirty="0" err="1"/>
              <a:t>ma’lumotlar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kuchli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qulay</a:t>
            </a:r>
            <a:r>
              <a:rPr lang="en-US" dirty="0"/>
              <a:t> </a:t>
            </a:r>
            <a:r>
              <a:rPr lang="en-US" dirty="0" err="1"/>
              <a:t>vositalardan</a:t>
            </a:r>
            <a:r>
              <a:rPr lang="en-US" dirty="0"/>
              <a:t> </a:t>
            </a:r>
            <a:r>
              <a:rPr lang="en-US" dirty="0" err="1"/>
              <a:t>biridir</a:t>
            </a:r>
            <a:r>
              <a:rPr lang="en-US" dirty="0"/>
              <a:t>. U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ma’lumotlarni</a:t>
            </a:r>
            <a:r>
              <a:rPr lang="en-US" dirty="0"/>
              <a:t> </a:t>
            </a:r>
            <a:r>
              <a:rPr lang="en-US" dirty="0" err="1"/>
              <a:t>o‘qish</a:t>
            </a:r>
            <a:r>
              <a:rPr lang="en-US" dirty="0"/>
              <a:t>, </a:t>
            </a:r>
            <a:r>
              <a:rPr lang="en-US" dirty="0" err="1"/>
              <a:t>tahlil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, </a:t>
            </a:r>
            <a:r>
              <a:rPr lang="en-US" dirty="0" err="1"/>
              <a:t>tozalash</a:t>
            </a:r>
            <a:r>
              <a:rPr lang="en-US" dirty="0"/>
              <a:t>, </a:t>
            </a:r>
            <a:r>
              <a:rPr lang="en-US" dirty="0" err="1"/>
              <a:t>tartiblash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hisob-kitoblarni</a:t>
            </a:r>
            <a:r>
              <a:rPr lang="en-US" dirty="0"/>
              <a:t> </a:t>
            </a:r>
            <a:r>
              <a:rPr lang="en-US" dirty="0" err="1"/>
              <a:t>oson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oshirish</a:t>
            </a:r>
            <a:r>
              <a:rPr lang="en-US" dirty="0"/>
              <a:t> </a:t>
            </a:r>
            <a:r>
              <a:rPr lang="en-US" dirty="0" err="1"/>
              <a:t>mumkin.Kutubxonaning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afzalliklari</a:t>
            </a:r>
            <a:r>
              <a:rPr lang="en-US" dirty="0" smtClean="0"/>
              <a:t>:</a:t>
            </a:r>
          </a:p>
          <a:p>
            <a:pPr>
              <a:lnSpc>
                <a:spcPct val="170000"/>
              </a:lnSpc>
            </a:pPr>
            <a:r>
              <a:rPr lang="en-US" dirty="0" err="1" smtClean="0"/>
              <a:t>Ma’lumotlarni</a:t>
            </a:r>
            <a:r>
              <a:rPr lang="en-US" dirty="0" smtClean="0"/>
              <a:t> </a:t>
            </a:r>
            <a:r>
              <a:rPr lang="en-US" dirty="0" err="1"/>
              <a:t>samarali</a:t>
            </a:r>
            <a:r>
              <a:rPr lang="en-US" dirty="0"/>
              <a:t> </a:t>
            </a:r>
            <a:r>
              <a:rPr lang="en-US" dirty="0" err="1"/>
              <a:t>boshqarish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qayta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/>
              <a:t> </a:t>
            </a:r>
            <a:r>
              <a:rPr lang="en-US" dirty="0" err="1"/>
              <a:t>imkoniyati</a:t>
            </a:r>
            <a:r>
              <a:rPr lang="en-US" dirty="0" smtClean="0"/>
              <a:t>;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Series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obyektlari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ma’lumotlarni</a:t>
            </a:r>
            <a:r>
              <a:rPr lang="en-US" dirty="0"/>
              <a:t> </a:t>
            </a:r>
            <a:r>
              <a:rPr lang="en-US" dirty="0" err="1"/>
              <a:t>qulay</a:t>
            </a:r>
            <a:r>
              <a:rPr lang="en-US" dirty="0"/>
              <a:t> </a:t>
            </a:r>
            <a:r>
              <a:rPr lang="en-US" dirty="0" err="1"/>
              <a:t>tuzilishda</a:t>
            </a:r>
            <a:r>
              <a:rPr lang="en-US" dirty="0"/>
              <a:t> </a:t>
            </a:r>
            <a:r>
              <a:rPr lang="en-US" dirty="0" err="1"/>
              <a:t>saqlash</a:t>
            </a:r>
            <a:r>
              <a:rPr lang="en-US" dirty="0" smtClean="0"/>
              <a:t>;</a:t>
            </a:r>
          </a:p>
          <a:p>
            <a:pPr>
              <a:lnSpc>
                <a:spcPct val="170000"/>
              </a:lnSpc>
            </a:pPr>
            <a:r>
              <a:rPr lang="en-US" dirty="0" err="1" smtClean="0"/>
              <a:t>Tez</a:t>
            </a:r>
            <a:r>
              <a:rPr lang="en-US" dirty="0" smtClean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ixcham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yozish</a:t>
            </a:r>
            <a:r>
              <a:rPr lang="en-US" dirty="0"/>
              <a:t> </a:t>
            </a:r>
            <a:r>
              <a:rPr lang="en-US" dirty="0" err="1"/>
              <a:t>imkoniyati</a:t>
            </a:r>
            <a:r>
              <a:rPr lang="en-US" dirty="0" smtClean="0"/>
              <a:t>;</a:t>
            </a:r>
          </a:p>
          <a:p>
            <a:pPr>
              <a:lnSpc>
                <a:spcPct val="170000"/>
              </a:lnSpc>
            </a:pPr>
            <a:r>
              <a:rPr lang="en-US" dirty="0" err="1" smtClean="0"/>
              <a:t>Turli</a:t>
            </a:r>
            <a:r>
              <a:rPr lang="en-US" dirty="0" smtClean="0"/>
              <a:t> </a:t>
            </a:r>
            <a:r>
              <a:rPr lang="en-US" dirty="0" err="1"/>
              <a:t>formatdagi</a:t>
            </a:r>
            <a:r>
              <a:rPr lang="en-US" dirty="0"/>
              <a:t> </a:t>
            </a:r>
            <a:r>
              <a:rPr lang="en-US" dirty="0" err="1"/>
              <a:t>fayllar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/>
              <a:t> (CSV, Excel, SQL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boshqalar</a:t>
            </a:r>
            <a:r>
              <a:rPr lang="en-US" dirty="0" smtClean="0"/>
              <a:t>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 err="1" smtClean="0"/>
              <a:t>Statistik</a:t>
            </a:r>
            <a:r>
              <a:rPr lang="en-US" dirty="0" smtClean="0"/>
              <a:t> </a:t>
            </a:r>
            <a:r>
              <a:rPr lang="en-US" dirty="0" err="1"/>
              <a:t>tahlil</a:t>
            </a:r>
            <a:r>
              <a:rPr lang="en-US" dirty="0"/>
              <a:t>, </a:t>
            </a:r>
            <a:r>
              <a:rPr lang="en-US" dirty="0" err="1"/>
              <a:t>filtratsiya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guruhlash</a:t>
            </a:r>
            <a:r>
              <a:rPr lang="en-US" dirty="0"/>
              <a:t>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funksiyalarni</a:t>
            </a:r>
            <a:r>
              <a:rPr lang="en-US" dirty="0"/>
              <a:t> </a:t>
            </a:r>
            <a:r>
              <a:rPr lang="en-US" dirty="0" err="1"/>
              <a:t>oson</a:t>
            </a:r>
            <a:r>
              <a:rPr lang="en-US" dirty="0"/>
              <a:t> </a:t>
            </a:r>
            <a:r>
              <a:rPr lang="en-US" dirty="0" err="1"/>
              <a:t>qo‘llash.Shuningdek</a:t>
            </a:r>
            <a:r>
              <a:rPr lang="en-US" dirty="0"/>
              <a:t>, Pandas — </a:t>
            </a:r>
            <a:r>
              <a:rPr lang="en-US" dirty="0" err="1"/>
              <a:t>ma’lumotlar</a:t>
            </a:r>
            <a:r>
              <a:rPr lang="en-US" dirty="0"/>
              <a:t> </a:t>
            </a:r>
            <a:r>
              <a:rPr lang="en-US" dirty="0" err="1"/>
              <a:t>tahlili</a:t>
            </a:r>
            <a:r>
              <a:rPr lang="en-US" dirty="0"/>
              <a:t>, </a:t>
            </a:r>
            <a:r>
              <a:rPr lang="en-US" dirty="0" err="1"/>
              <a:t>mashinaviy</a:t>
            </a:r>
            <a:r>
              <a:rPr lang="en-US" dirty="0"/>
              <a:t> </a:t>
            </a:r>
            <a:r>
              <a:rPr lang="en-US" dirty="0" err="1"/>
              <a:t>o‘rganish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sun’iy</a:t>
            </a:r>
            <a:r>
              <a:rPr lang="en-US" dirty="0"/>
              <a:t> </a:t>
            </a:r>
            <a:r>
              <a:rPr lang="en-US" dirty="0" err="1"/>
              <a:t>intellekt</a:t>
            </a:r>
            <a:r>
              <a:rPr lang="en-US" dirty="0"/>
              <a:t> </a:t>
            </a:r>
            <a:r>
              <a:rPr lang="en-US" dirty="0" err="1"/>
              <a:t>loyihalari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zarur</a:t>
            </a:r>
            <a:r>
              <a:rPr lang="en-US" dirty="0"/>
              <a:t> </a:t>
            </a:r>
            <a:r>
              <a:rPr lang="en-US" dirty="0" err="1"/>
              <a:t>bo‘lgan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vositalardan</a:t>
            </a:r>
            <a:r>
              <a:rPr lang="en-US" dirty="0"/>
              <a:t> </a:t>
            </a:r>
            <a:r>
              <a:rPr lang="en-US" dirty="0" err="1"/>
              <a:t>biridir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816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Foydalanilgan</a:t>
            </a:r>
            <a:r>
              <a:rPr lang="en-US" dirty="0"/>
              <a:t> </a:t>
            </a:r>
            <a:r>
              <a:rPr lang="en-US" dirty="0" err="1"/>
              <a:t>adabiyot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saytlar</a:t>
            </a:r>
            <a:r>
              <a:rPr lang="en-US" dirty="0"/>
              <a:t> </a:t>
            </a:r>
            <a:r>
              <a:rPr lang="en-US" dirty="0" err="1" smtClean="0"/>
              <a:t>ro’yxati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820" y="12541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/>
              <a:t>Géron</a:t>
            </a:r>
            <a:r>
              <a:rPr lang="en-US" sz="2400" dirty="0"/>
              <a:t>, A. (2022). Hands-On Machine Learning with </a:t>
            </a:r>
            <a:r>
              <a:rPr lang="en-US" sz="2400" dirty="0" err="1"/>
              <a:t>Scikit</a:t>
            </a:r>
            <a:r>
              <a:rPr lang="en-US" sz="2400" dirty="0"/>
              <a:t>-Learn, </a:t>
            </a:r>
            <a:r>
              <a:rPr lang="en-US" sz="2400" dirty="0" err="1"/>
              <a:t>Keras</a:t>
            </a:r>
            <a:r>
              <a:rPr lang="en-US" sz="2400" dirty="0"/>
              <a:t>, and </a:t>
            </a:r>
            <a:r>
              <a:rPr lang="en-US" sz="2400" dirty="0" err="1"/>
              <a:t>TensorFlow</a:t>
            </a:r>
            <a:r>
              <a:rPr lang="en-US" sz="2400" dirty="0"/>
              <a:t>. O’Reilly Media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err="1" smtClean="0"/>
              <a:t>Raschka</a:t>
            </a:r>
            <a:r>
              <a:rPr lang="en-US" sz="2400" dirty="0"/>
              <a:t>, S., &amp; </a:t>
            </a:r>
            <a:r>
              <a:rPr lang="en-US" sz="2400" dirty="0" err="1"/>
              <a:t>Mirjalili</a:t>
            </a:r>
            <a:r>
              <a:rPr lang="en-US" sz="2400" dirty="0"/>
              <a:t>, V. (2020). Python Machine Learning: Machine Learning and Deep Learning with Python, </a:t>
            </a:r>
            <a:r>
              <a:rPr lang="en-US" sz="2400" dirty="0" err="1"/>
              <a:t>scikit</a:t>
            </a:r>
            <a:r>
              <a:rPr lang="en-US" sz="2400" dirty="0"/>
              <a:t>-learn, and </a:t>
            </a:r>
            <a:r>
              <a:rPr lang="en-US" sz="2400" dirty="0" err="1"/>
              <a:t>TensorFlow</a:t>
            </a:r>
            <a:r>
              <a:rPr lang="en-US" sz="2400" dirty="0"/>
              <a:t> 2. </a:t>
            </a:r>
            <a:r>
              <a:rPr lang="en-US" sz="2400" dirty="0" err="1"/>
              <a:t>Packt</a:t>
            </a:r>
            <a:r>
              <a:rPr lang="en-US" sz="2400" dirty="0"/>
              <a:t> Publishing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James</a:t>
            </a:r>
            <a:r>
              <a:rPr lang="en-US" sz="2400" dirty="0"/>
              <a:t>, G., Witten, D., Hastie, T., &amp; </a:t>
            </a:r>
            <a:r>
              <a:rPr lang="en-US" sz="2400" dirty="0" err="1"/>
              <a:t>Tibshirani</a:t>
            </a:r>
            <a:r>
              <a:rPr lang="en-US" sz="2400" dirty="0"/>
              <a:t>, R. (2021). An Introduction to Statistical Learning. Springer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https</a:t>
            </a:r>
            <a:r>
              <a:rPr lang="en-US" sz="2400" dirty="0"/>
              <a:t>://scikit-learn.org/stable/ — </a:t>
            </a:r>
            <a:r>
              <a:rPr lang="en-US" sz="2400" dirty="0" err="1"/>
              <a:t>Scikit</a:t>
            </a:r>
            <a:r>
              <a:rPr lang="en-US" sz="2400" dirty="0"/>
              <a:t>-learn </a:t>
            </a:r>
            <a:r>
              <a:rPr lang="en-US" sz="2400" dirty="0" err="1"/>
              <a:t>rasmiy</a:t>
            </a:r>
            <a:r>
              <a:rPr lang="en-US" sz="2400" dirty="0"/>
              <a:t> </a:t>
            </a:r>
            <a:r>
              <a:rPr lang="en-US" sz="2400" dirty="0" err="1"/>
              <a:t>hujjatlari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https</a:t>
            </a:r>
            <a:r>
              <a:rPr lang="en-US" sz="2400" dirty="0"/>
              <a:t>://numpy.org/ — </a:t>
            </a:r>
            <a:r>
              <a:rPr lang="en-US" sz="2400" dirty="0" err="1"/>
              <a:t>NumPy</a:t>
            </a:r>
            <a:r>
              <a:rPr lang="en-US" sz="2400" dirty="0"/>
              <a:t> </a:t>
            </a:r>
            <a:r>
              <a:rPr lang="en-US" sz="2400" dirty="0" err="1"/>
              <a:t>kutubxonasining</a:t>
            </a:r>
            <a:r>
              <a:rPr lang="en-US" sz="2400" dirty="0"/>
              <a:t> </a:t>
            </a:r>
            <a:r>
              <a:rPr lang="en-US" sz="2400" dirty="0" err="1"/>
              <a:t>rasmiy</a:t>
            </a:r>
            <a:r>
              <a:rPr lang="en-US" sz="2400" dirty="0"/>
              <a:t> </a:t>
            </a:r>
            <a:r>
              <a:rPr lang="en-US" sz="2400" dirty="0" err="1"/>
              <a:t>sayti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https</a:t>
            </a:r>
            <a:r>
              <a:rPr lang="en-US" sz="2400" dirty="0"/>
              <a:t>://www.w3schools.com/python/ — Python </a:t>
            </a:r>
            <a:r>
              <a:rPr lang="en-US" sz="2400" dirty="0" err="1"/>
              <a:t>dasturlash</a:t>
            </a:r>
            <a:r>
              <a:rPr lang="en-US" sz="2400" dirty="0"/>
              <a:t> </a:t>
            </a:r>
            <a:r>
              <a:rPr lang="en-US" sz="2400" dirty="0" err="1"/>
              <a:t>tili</a:t>
            </a:r>
            <a:r>
              <a:rPr lang="en-US" sz="2400" dirty="0"/>
              <a:t> </a:t>
            </a:r>
            <a:r>
              <a:rPr lang="en-US" sz="2400" dirty="0" err="1"/>
              <a:t>bo‘yicha</a:t>
            </a:r>
            <a:r>
              <a:rPr lang="en-US" sz="2400" dirty="0"/>
              <a:t> </a:t>
            </a:r>
            <a:r>
              <a:rPr lang="en-US" sz="2400" dirty="0" err="1"/>
              <a:t>o‘quv</a:t>
            </a:r>
            <a:r>
              <a:rPr lang="en-US" sz="2400" dirty="0"/>
              <a:t> </a:t>
            </a:r>
            <a:r>
              <a:rPr lang="en-US" sz="2400" dirty="0" err="1"/>
              <a:t>manbasi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https</a:t>
            </a:r>
            <a:r>
              <a:rPr lang="en-US" sz="2400" dirty="0"/>
              <a:t>://realpython.com/ — Python </a:t>
            </a:r>
            <a:r>
              <a:rPr lang="en-US" sz="2400" dirty="0" err="1"/>
              <a:t>bo‘yicha</a:t>
            </a:r>
            <a:r>
              <a:rPr lang="en-US" sz="2400" dirty="0"/>
              <a:t> </a:t>
            </a:r>
            <a:r>
              <a:rPr lang="en-US" sz="2400" dirty="0" err="1"/>
              <a:t>darslar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amaliy</a:t>
            </a:r>
            <a:r>
              <a:rPr lang="en-US" sz="2400" dirty="0"/>
              <a:t> </a:t>
            </a:r>
            <a:r>
              <a:rPr lang="en-US" sz="2400" dirty="0" err="1"/>
              <a:t>loyihalar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https</a:t>
            </a:r>
            <a:r>
              <a:rPr lang="en-US" sz="2400" dirty="0"/>
              <a:t>://towardsdatascience.com/ — Ma’lumotlar </a:t>
            </a:r>
            <a:r>
              <a:rPr lang="en-US" sz="2400" dirty="0" err="1"/>
              <a:t>tahlili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mashinaviy</a:t>
            </a:r>
            <a:r>
              <a:rPr lang="en-US" sz="2400" dirty="0"/>
              <a:t> </a:t>
            </a:r>
            <a:r>
              <a:rPr lang="en-US" sz="2400" dirty="0" err="1"/>
              <a:t>o‘rganish</a:t>
            </a:r>
            <a:r>
              <a:rPr lang="en-US" sz="2400" dirty="0"/>
              <a:t> </a:t>
            </a:r>
            <a:r>
              <a:rPr lang="en-US" sz="2400" dirty="0" err="1"/>
              <a:t>bo‘yicha</a:t>
            </a:r>
            <a:r>
              <a:rPr lang="en-US" sz="2400" dirty="0"/>
              <a:t> </a:t>
            </a:r>
            <a:r>
              <a:rPr lang="en-US" sz="2400" dirty="0" err="1"/>
              <a:t>maqolalar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4782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Topshiriq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2-laboratoriya </a:t>
            </a:r>
            <a:r>
              <a:rPr lang="en-US" dirty="0" err="1"/>
              <a:t>taqdimotida</a:t>
            </a:r>
            <a:r>
              <a:rPr lang="en-US" dirty="0"/>
              <a:t> </a:t>
            </a:r>
            <a:r>
              <a:rPr lang="en-US" dirty="0" err="1"/>
              <a:t>keltirilgan</a:t>
            </a:r>
            <a:r>
              <a:rPr lang="en-US" dirty="0"/>
              <a:t> </a:t>
            </a:r>
            <a:r>
              <a:rPr lang="en-US" dirty="0" err="1"/>
              <a:t>misollarni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taqdimot</a:t>
            </a:r>
            <a:r>
              <a:rPr lang="en-US" dirty="0"/>
              <a:t> </a:t>
            </a:r>
            <a:r>
              <a:rPr lang="en-US" dirty="0" err="1"/>
              <a:t>shaklida</a:t>
            </a:r>
            <a:r>
              <a:rPr lang="en-US" dirty="0"/>
              <a:t> </a:t>
            </a:r>
            <a:r>
              <a:rPr lang="en-US" dirty="0" err="1"/>
              <a:t>uklash</a:t>
            </a:r>
            <a:r>
              <a:rPr lang="en-US" dirty="0"/>
              <a:t> </a:t>
            </a:r>
            <a:r>
              <a:rPr lang="en-US" dirty="0" err="1"/>
              <a:t>lozim</a:t>
            </a:r>
            <a:r>
              <a:rPr lang="en-US" dirty="0"/>
              <a:t>. </a:t>
            </a:r>
            <a:r>
              <a:rPr lang="en-US" dirty="0" err="1"/>
              <a:t>PrintScreenda</a:t>
            </a:r>
            <a:r>
              <a:rPr lang="en-US" dirty="0"/>
              <a:t> </a:t>
            </a:r>
            <a:r>
              <a:rPr lang="en-US" dirty="0" err="1"/>
              <a:t>o'z</a:t>
            </a:r>
            <a:r>
              <a:rPr lang="en-US" dirty="0"/>
              <a:t> </a:t>
            </a:r>
            <a:r>
              <a:rPr lang="en-US" dirty="0" err="1"/>
              <a:t>kompyuterida</a:t>
            </a:r>
            <a:r>
              <a:rPr lang="en-US" dirty="0"/>
              <a:t> </a:t>
            </a:r>
            <a:r>
              <a:rPr lang="en-US" dirty="0" err="1"/>
              <a:t>eknaligi</a:t>
            </a:r>
            <a:r>
              <a:rPr lang="en-US" dirty="0"/>
              <a:t> </a:t>
            </a:r>
            <a:r>
              <a:rPr lang="en-US" dirty="0" err="1"/>
              <a:t>aks</a:t>
            </a:r>
            <a:r>
              <a:rPr lang="en-US" dirty="0"/>
              <a:t> </a:t>
            </a:r>
            <a:r>
              <a:rPr lang="en-US" dirty="0" err="1"/>
              <a:t>ettishi</a:t>
            </a:r>
            <a:r>
              <a:rPr lang="en-US" dirty="0"/>
              <a:t> </a:t>
            </a:r>
            <a:r>
              <a:rPr lang="en-US" dirty="0" err="1"/>
              <a:t>kerak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55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Pandas </a:t>
            </a:r>
            <a:r>
              <a:rPr lang="en-US" dirty="0" err="1"/>
              <a:t>kutubxonasi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Zamonaviy</a:t>
            </a:r>
            <a:r>
              <a:rPr lang="en-US" sz="2400" dirty="0"/>
              <a:t>  </a:t>
            </a:r>
            <a:r>
              <a:rPr lang="en-US" sz="2400" dirty="0" err="1"/>
              <a:t>dunyoda</a:t>
            </a:r>
            <a:r>
              <a:rPr lang="en-US" sz="2400" dirty="0"/>
              <a:t>  </a:t>
            </a:r>
            <a:r>
              <a:rPr lang="en-US" sz="2400" dirty="0" err="1"/>
              <a:t>ma‘lumotlar</a:t>
            </a:r>
            <a:r>
              <a:rPr lang="en-US" sz="2400" dirty="0"/>
              <a:t>  </a:t>
            </a:r>
            <a:r>
              <a:rPr lang="en-US" sz="2400" dirty="0" err="1"/>
              <a:t>tahlili</a:t>
            </a:r>
            <a:r>
              <a:rPr lang="en-US" sz="2400" dirty="0"/>
              <a:t>  </a:t>
            </a:r>
            <a:r>
              <a:rPr lang="en-US" sz="2400" dirty="0" err="1"/>
              <a:t>va</a:t>
            </a:r>
            <a:r>
              <a:rPr lang="en-US" sz="2400" dirty="0"/>
              <a:t>  </a:t>
            </a:r>
            <a:r>
              <a:rPr lang="en-US" sz="2400" dirty="0" err="1"/>
              <a:t>boshqaruvi</a:t>
            </a:r>
            <a:r>
              <a:rPr lang="en-US" sz="2400" dirty="0"/>
              <a:t>  </a:t>
            </a:r>
            <a:r>
              <a:rPr lang="en-US" sz="2400" dirty="0" err="1"/>
              <a:t>har</a:t>
            </a:r>
            <a:r>
              <a:rPr lang="en-US" sz="2400" dirty="0"/>
              <a:t>  </a:t>
            </a:r>
            <a:r>
              <a:rPr lang="en-US" sz="2400" dirty="0" err="1"/>
              <a:t>qanday</a:t>
            </a:r>
            <a:r>
              <a:rPr lang="en-US" sz="2400" dirty="0"/>
              <a:t>  </a:t>
            </a:r>
            <a:r>
              <a:rPr lang="en-US" sz="2400" dirty="0" err="1"/>
              <a:t>sohada</a:t>
            </a:r>
            <a:r>
              <a:rPr lang="en-US" sz="2400" dirty="0"/>
              <a:t> </a:t>
            </a:r>
            <a:r>
              <a:rPr lang="en-US" sz="2400" dirty="0" err="1"/>
              <a:t>muvaffaqiyat</a:t>
            </a:r>
            <a:r>
              <a:rPr lang="en-US" sz="2400" dirty="0"/>
              <a:t>  </a:t>
            </a:r>
            <a:r>
              <a:rPr lang="en-US" sz="2400" dirty="0" err="1"/>
              <a:t>kaliti</a:t>
            </a:r>
            <a:r>
              <a:rPr lang="en-US" sz="2400" dirty="0"/>
              <a:t>  </a:t>
            </a:r>
            <a:r>
              <a:rPr lang="en-US" sz="2400" dirty="0" err="1"/>
              <a:t>sifatida</a:t>
            </a:r>
            <a:r>
              <a:rPr lang="en-US" sz="2400" dirty="0"/>
              <a:t>  </a:t>
            </a:r>
            <a:r>
              <a:rPr lang="en-US" sz="2400" dirty="0" err="1"/>
              <a:t>e’tirof</a:t>
            </a:r>
            <a:r>
              <a:rPr lang="en-US" sz="2400" dirty="0"/>
              <a:t>  </a:t>
            </a:r>
            <a:r>
              <a:rPr lang="en-US" sz="2400" dirty="0" err="1"/>
              <a:t>etilmoqda</a:t>
            </a:r>
            <a:r>
              <a:rPr lang="en-US" sz="2400" dirty="0"/>
              <a:t>.  </a:t>
            </a:r>
            <a:r>
              <a:rPr lang="en-US" sz="2400" dirty="0" err="1"/>
              <a:t>Moliyaviy</a:t>
            </a:r>
            <a:r>
              <a:rPr lang="en-US" sz="2400" dirty="0"/>
              <a:t>  </a:t>
            </a:r>
            <a:r>
              <a:rPr lang="en-US" sz="2400" dirty="0" err="1"/>
              <a:t>tahlildan</a:t>
            </a:r>
            <a:r>
              <a:rPr lang="en-US" sz="2400" dirty="0"/>
              <a:t>  </a:t>
            </a:r>
            <a:r>
              <a:rPr lang="en-US" sz="2400" dirty="0" err="1"/>
              <a:t>tortib</a:t>
            </a:r>
            <a:r>
              <a:rPr lang="en-US" sz="2400" dirty="0"/>
              <a:t>,  </a:t>
            </a:r>
            <a:r>
              <a:rPr lang="en-US" sz="2400" dirty="0" err="1"/>
              <a:t>sog‘liqni</a:t>
            </a:r>
            <a:r>
              <a:rPr lang="en-US" sz="2400" dirty="0"/>
              <a:t> </a:t>
            </a:r>
            <a:r>
              <a:rPr lang="en-US" sz="2400" dirty="0" err="1"/>
              <a:t>saqlash</a:t>
            </a:r>
            <a:r>
              <a:rPr lang="en-US" sz="2400" dirty="0"/>
              <a:t>,  marketing  </a:t>
            </a:r>
            <a:r>
              <a:rPr lang="en-US" sz="2400" dirty="0" err="1"/>
              <a:t>va</a:t>
            </a:r>
            <a:r>
              <a:rPr lang="en-US" sz="2400" dirty="0"/>
              <a:t>  </a:t>
            </a:r>
            <a:r>
              <a:rPr lang="en-US" sz="2400" dirty="0" err="1"/>
              <a:t>ilmiy</a:t>
            </a:r>
            <a:r>
              <a:rPr lang="en-US" sz="2400" dirty="0"/>
              <a:t>  </a:t>
            </a:r>
            <a:r>
              <a:rPr lang="en-US" sz="2400" dirty="0" err="1"/>
              <a:t>tadqiqotlargacha</a:t>
            </a:r>
            <a:r>
              <a:rPr lang="en-US" sz="2400" dirty="0"/>
              <a:t>  </a:t>
            </a:r>
            <a:r>
              <a:rPr lang="en-US" sz="2400" dirty="0" err="1"/>
              <a:t>bo‘lgan</a:t>
            </a:r>
            <a:r>
              <a:rPr lang="en-US" sz="2400" dirty="0"/>
              <a:t>  </a:t>
            </a:r>
            <a:r>
              <a:rPr lang="en-US" sz="2400" dirty="0" err="1"/>
              <a:t>sohalarda</a:t>
            </a:r>
            <a:r>
              <a:rPr lang="en-US" sz="2400" dirty="0"/>
              <a:t>  </a:t>
            </a:r>
            <a:r>
              <a:rPr lang="en-US" sz="2400" dirty="0" err="1"/>
              <a:t>katta</a:t>
            </a:r>
            <a:r>
              <a:rPr lang="en-US" sz="2400" dirty="0"/>
              <a:t>  </a:t>
            </a:r>
            <a:r>
              <a:rPr lang="en-US" sz="2400" dirty="0" err="1"/>
              <a:t>hajmdagi</a:t>
            </a:r>
            <a:r>
              <a:rPr lang="en-US" sz="2400" dirty="0"/>
              <a:t> </a:t>
            </a:r>
            <a:r>
              <a:rPr lang="en-US" sz="2400" dirty="0" err="1"/>
              <a:t>ma‘lumotlarni</a:t>
            </a:r>
            <a:r>
              <a:rPr lang="en-US" sz="2400" dirty="0"/>
              <a:t> </a:t>
            </a:r>
            <a:r>
              <a:rPr lang="en-US" sz="2400" dirty="0" err="1"/>
              <a:t>samarali</a:t>
            </a:r>
            <a:r>
              <a:rPr lang="en-US" sz="2400" dirty="0"/>
              <a:t> </a:t>
            </a:r>
            <a:r>
              <a:rPr lang="en-US" sz="2400" dirty="0" err="1"/>
              <a:t>boshqarish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undan</a:t>
            </a:r>
            <a:r>
              <a:rPr lang="en-US" sz="2400" dirty="0"/>
              <a:t> </a:t>
            </a:r>
            <a:r>
              <a:rPr lang="en-US" sz="2400" dirty="0" err="1"/>
              <a:t>foydali</a:t>
            </a:r>
            <a:r>
              <a:rPr lang="en-US" sz="2400" dirty="0"/>
              <a:t> </a:t>
            </a:r>
            <a:r>
              <a:rPr lang="en-US" sz="2400" dirty="0" err="1"/>
              <a:t>xulosalar</a:t>
            </a:r>
            <a:r>
              <a:rPr lang="en-US" sz="2400" dirty="0"/>
              <a:t> </a:t>
            </a:r>
            <a:r>
              <a:rPr lang="en-US" sz="2400" dirty="0" err="1"/>
              <a:t>chiqarish</a:t>
            </a:r>
            <a:r>
              <a:rPr lang="en-US" sz="2400" dirty="0"/>
              <a:t> </a:t>
            </a:r>
            <a:r>
              <a:rPr lang="en-US" sz="2400" dirty="0" err="1"/>
              <a:t>zarurati</a:t>
            </a:r>
            <a:r>
              <a:rPr lang="en-US" sz="2400" dirty="0"/>
              <a:t> </a:t>
            </a:r>
            <a:r>
              <a:rPr lang="en-US" sz="2400" dirty="0" err="1"/>
              <a:t>tobora</a:t>
            </a:r>
            <a:r>
              <a:rPr lang="en-US" sz="2400" dirty="0"/>
              <a:t> </a:t>
            </a:r>
            <a:r>
              <a:rPr lang="en-US" sz="2400" dirty="0" err="1"/>
              <a:t>ortib</a:t>
            </a:r>
            <a:r>
              <a:rPr lang="en-US" sz="2400" dirty="0"/>
              <a:t> </a:t>
            </a:r>
            <a:r>
              <a:rPr lang="en-US" sz="2400" dirty="0" err="1"/>
              <a:t>bormoqda</a:t>
            </a:r>
            <a:r>
              <a:rPr lang="en-US" sz="2400" dirty="0"/>
              <a:t>. Python </a:t>
            </a:r>
            <a:r>
              <a:rPr lang="en-US" sz="2400" dirty="0" err="1"/>
              <a:t>dasturlash</a:t>
            </a:r>
            <a:r>
              <a:rPr lang="en-US" sz="2400" dirty="0"/>
              <a:t> </a:t>
            </a:r>
            <a:r>
              <a:rPr lang="en-US" sz="2400" dirty="0" err="1"/>
              <a:t>tili</a:t>
            </a:r>
            <a:r>
              <a:rPr lang="en-US" sz="2400" dirty="0"/>
              <a:t> </a:t>
            </a:r>
            <a:r>
              <a:rPr lang="en-US" sz="2400" dirty="0" err="1"/>
              <a:t>ushbu</a:t>
            </a:r>
            <a:r>
              <a:rPr lang="en-US" sz="2400" dirty="0"/>
              <a:t> </a:t>
            </a:r>
            <a:r>
              <a:rPr lang="en-US" sz="2400" dirty="0" err="1"/>
              <a:t>ehtiyojlarni</a:t>
            </a:r>
            <a:r>
              <a:rPr lang="en-US" sz="2400" dirty="0"/>
              <a:t> </a:t>
            </a:r>
            <a:r>
              <a:rPr lang="en-US" sz="2400" dirty="0" err="1"/>
              <a:t>qondirish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eng</a:t>
            </a:r>
            <a:r>
              <a:rPr lang="en-US" sz="2400" dirty="0"/>
              <a:t> </a:t>
            </a:r>
            <a:r>
              <a:rPr lang="en-US" sz="2400" dirty="0" err="1"/>
              <a:t>mashhur</a:t>
            </a:r>
            <a:r>
              <a:rPr lang="en-US" sz="2400" dirty="0"/>
              <a:t> </a:t>
            </a:r>
            <a:r>
              <a:rPr lang="en-US" sz="2400" dirty="0" err="1"/>
              <a:t>vositalardan</a:t>
            </a:r>
            <a:r>
              <a:rPr lang="en-US" sz="2400" dirty="0"/>
              <a:t> </a:t>
            </a:r>
            <a:r>
              <a:rPr lang="en-US" sz="2400" dirty="0" err="1"/>
              <a:t>biri</a:t>
            </a:r>
            <a:r>
              <a:rPr lang="en-US" sz="2400" dirty="0"/>
              <a:t> </a:t>
            </a:r>
            <a:r>
              <a:rPr lang="en-US" sz="2400" dirty="0" err="1"/>
              <a:t>sifatida</a:t>
            </a:r>
            <a:r>
              <a:rPr lang="en-US" sz="2400" dirty="0"/>
              <a:t> tan </a:t>
            </a:r>
            <a:r>
              <a:rPr lang="en-US" sz="2400" dirty="0" err="1"/>
              <a:t>olinadi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uning</a:t>
            </a:r>
            <a:r>
              <a:rPr lang="en-US" sz="2400" dirty="0"/>
              <a:t> Pandas </a:t>
            </a:r>
            <a:r>
              <a:rPr lang="en-US" sz="2400" dirty="0" err="1"/>
              <a:t>kutubxonasi</a:t>
            </a:r>
            <a:r>
              <a:rPr lang="en-US" sz="2400" dirty="0"/>
              <a:t> </a:t>
            </a:r>
            <a:r>
              <a:rPr lang="en-US" sz="2400" dirty="0" err="1"/>
              <a:t>ma‘lumotlar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ishlashda</a:t>
            </a:r>
            <a:r>
              <a:rPr lang="en-US" sz="2400" dirty="0"/>
              <a:t> </a:t>
            </a:r>
            <a:r>
              <a:rPr lang="en-US" sz="2400" dirty="0" err="1"/>
              <a:t>yetakchi</a:t>
            </a:r>
            <a:r>
              <a:rPr lang="en-US" sz="2400" dirty="0"/>
              <a:t> </a:t>
            </a:r>
            <a:r>
              <a:rPr lang="en-US" sz="2400" dirty="0" err="1"/>
              <a:t>o‘rinni</a:t>
            </a:r>
            <a:r>
              <a:rPr lang="en-US" sz="2400" dirty="0"/>
              <a:t> </a:t>
            </a:r>
            <a:r>
              <a:rPr lang="en-US" sz="2400" dirty="0" err="1"/>
              <a:t>egallaydi</a:t>
            </a:r>
            <a:r>
              <a:rPr lang="en-US" sz="2400" dirty="0"/>
              <a:t>. Pandas,  2008-yilda  Wes  McKinney  </a:t>
            </a:r>
            <a:r>
              <a:rPr lang="en-US" sz="2400" dirty="0" err="1"/>
              <a:t>tomonidan</a:t>
            </a:r>
            <a:r>
              <a:rPr lang="en-US" sz="2400" dirty="0"/>
              <a:t> </a:t>
            </a:r>
            <a:r>
              <a:rPr lang="en-US" sz="2400" dirty="0" err="1"/>
              <a:t>ishlab</a:t>
            </a:r>
            <a:r>
              <a:rPr lang="en-US" sz="2400" dirty="0"/>
              <a:t> </a:t>
            </a:r>
            <a:r>
              <a:rPr lang="en-US" sz="2400" dirty="0" err="1"/>
              <a:t>chiqilgan</a:t>
            </a:r>
            <a:r>
              <a:rPr lang="en-US" sz="2400" dirty="0"/>
              <a:t> </a:t>
            </a:r>
            <a:r>
              <a:rPr lang="en-US" sz="2400" dirty="0" err="1"/>
              <a:t>ochiq</a:t>
            </a:r>
            <a:r>
              <a:rPr lang="en-US" sz="2400" dirty="0"/>
              <a:t> </a:t>
            </a:r>
            <a:r>
              <a:rPr lang="en-US" sz="2400" dirty="0" err="1"/>
              <a:t>manbali</a:t>
            </a:r>
            <a:r>
              <a:rPr lang="en-US" sz="2400" dirty="0"/>
              <a:t> </a:t>
            </a:r>
            <a:r>
              <a:rPr lang="en-US" sz="2400" dirty="0" err="1"/>
              <a:t>kutubxona</a:t>
            </a:r>
            <a:r>
              <a:rPr lang="en-US" sz="2400" dirty="0"/>
              <a:t> </a:t>
            </a:r>
            <a:r>
              <a:rPr lang="en-US" sz="2400" dirty="0" err="1"/>
              <a:t>sifatida</a:t>
            </a:r>
            <a:r>
              <a:rPr lang="en-US" sz="2400" dirty="0"/>
              <a:t>, </a:t>
            </a:r>
            <a:r>
              <a:rPr lang="en-US" sz="2400" dirty="0" err="1"/>
              <a:t>jadval</a:t>
            </a:r>
            <a:r>
              <a:rPr lang="en-US" sz="2400" dirty="0"/>
              <a:t> </a:t>
            </a:r>
            <a:r>
              <a:rPr lang="en-US" sz="2400" dirty="0" err="1"/>
              <a:t>ko‘rinishidagi</a:t>
            </a:r>
            <a:r>
              <a:rPr lang="en-US" sz="2400" dirty="0"/>
              <a:t> </a:t>
            </a:r>
            <a:r>
              <a:rPr lang="en-US" sz="2400" dirty="0" err="1"/>
              <a:t>ma‘lumotlarni</a:t>
            </a:r>
            <a:r>
              <a:rPr lang="en-US" sz="2400" dirty="0"/>
              <a:t> </a:t>
            </a:r>
            <a:r>
              <a:rPr lang="en-US" sz="2400" dirty="0" err="1"/>
              <a:t>manipulyatsiya</a:t>
            </a:r>
            <a:r>
              <a:rPr lang="en-US" sz="2400" dirty="0"/>
              <a:t>  </a:t>
            </a:r>
            <a:r>
              <a:rPr lang="en-US" sz="2400" dirty="0" err="1"/>
              <a:t>qilish</a:t>
            </a:r>
            <a:r>
              <a:rPr lang="en-US" sz="2400" dirty="0"/>
              <a:t>  </a:t>
            </a:r>
            <a:r>
              <a:rPr lang="en-US" sz="2400" dirty="0" err="1"/>
              <a:t>va</a:t>
            </a:r>
            <a:r>
              <a:rPr lang="en-US" sz="2400" dirty="0"/>
              <a:t>  </a:t>
            </a:r>
            <a:r>
              <a:rPr lang="en-US" sz="2400" dirty="0" err="1"/>
              <a:t>tahlil</a:t>
            </a:r>
            <a:r>
              <a:rPr lang="en-US" sz="2400" dirty="0"/>
              <a:t>  </a:t>
            </a:r>
            <a:r>
              <a:rPr lang="en-US" sz="2400" dirty="0" err="1"/>
              <a:t>qilishni</a:t>
            </a:r>
            <a:r>
              <a:rPr lang="en-US" sz="2400" dirty="0"/>
              <a:t>  </a:t>
            </a:r>
            <a:r>
              <a:rPr lang="en-US" sz="2400" dirty="0" err="1"/>
              <a:t>soddalashtiradi</a:t>
            </a:r>
            <a:r>
              <a:rPr lang="en-US" sz="2400" dirty="0"/>
              <a:t>,  </a:t>
            </a:r>
            <a:r>
              <a:rPr lang="en-US" sz="2400" dirty="0" err="1"/>
              <a:t>bu</a:t>
            </a:r>
            <a:r>
              <a:rPr lang="en-US" sz="2400" dirty="0"/>
              <a:t>  </a:t>
            </a:r>
            <a:r>
              <a:rPr lang="en-US" sz="2400" dirty="0" err="1"/>
              <a:t>esa</a:t>
            </a:r>
            <a:r>
              <a:rPr lang="en-US" sz="2400" dirty="0"/>
              <a:t>  </a:t>
            </a:r>
            <a:r>
              <a:rPr lang="en-US" sz="2400" dirty="0" err="1"/>
              <a:t>uni</a:t>
            </a:r>
            <a:r>
              <a:rPr lang="en-US" sz="2400" dirty="0"/>
              <a:t>  </a:t>
            </a:r>
            <a:r>
              <a:rPr lang="en-US" sz="2400" dirty="0" err="1"/>
              <a:t>ma‘lumotlar</a:t>
            </a:r>
            <a:r>
              <a:rPr lang="en-US" sz="2400" dirty="0"/>
              <a:t> </a:t>
            </a:r>
            <a:r>
              <a:rPr lang="en-US" sz="2400" dirty="0" err="1"/>
              <a:t>olimlari</a:t>
            </a:r>
            <a:r>
              <a:rPr lang="en-US" sz="2400" dirty="0"/>
              <a:t>, </a:t>
            </a:r>
            <a:r>
              <a:rPr lang="en-US" sz="2400" dirty="0" err="1"/>
              <a:t>tahlilchilar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dasturchilar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ajralmas</a:t>
            </a:r>
            <a:r>
              <a:rPr lang="en-US" sz="2400" dirty="0"/>
              <a:t> </a:t>
            </a:r>
            <a:r>
              <a:rPr lang="en-US" sz="2400" dirty="0" err="1"/>
              <a:t>vositaga</a:t>
            </a:r>
            <a:r>
              <a:rPr lang="en-US" sz="2400" dirty="0"/>
              <a:t> </a:t>
            </a:r>
            <a:r>
              <a:rPr lang="en-US" sz="2400" dirty="0" err="1"/>
              <a:t>aylantiradi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1028" name="Picture 4" descr="Pandas for Beginners - Simon Sez I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75" y="2839244"/>
            <a:ext cx="29908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47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Pandasning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afzalligi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196340"/>
            <a:ext cx="10515600" cy="498062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Pandasning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afzalligi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moslashuvchanligi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foydalanuvchilar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qulay</a:t>
            </a:r>
            <a:r>
              <a:rPr lang="en-US" dirty="0"/>
              <a:t> </a:t>
            </a:r>
            <a:r>
              <a:rPr lang="en-US" dirty="0" err="1"/>
              <a:t>interfeysidadir</a:t>
            </a:r>
            <a:r>
              <a:rPr lang="en-US" dirty="0"/>
              <a:t>. U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Series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ma‘lumot</a:t>
            </a:r>
            <a:r>
              <a:rPr lang="en-US" dirty="0"/>
              <a:t> </a:t>
            </a:r>
            <a:r>
              <a:rPr lang="en-US" dirty="0" err="1"/>
              <a:t>tuzilmalari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Excel </a:t>
            </a:r>
            <a:r>
              <a:rPr lang="en-US" dirty="0" err="1"/>
              <a:t>jadvallari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SQL </a:t>
            </a:r>
            <a:r>
              <a:rPr lang="en-US" dirty="0" err="1"/>
              <a:t>bazalariga</a:t>
            </a:r>
            <a:r>
              <a:rPr lang="en-US" dirty="0"/>
              <a:t> </a:t>
            </a:r>
            <a:r>
              <a:rPr lang="en-US" dirty="0" err="1"/>
              <a:t>o‘xshash</a:t>
            </a:r>
            <a:r>
              <a:rPr lang="en-US" dirty="0"/>
              <a:t> </a:t>
            </a:r>
            <a:r>
              <a:rPr lang="en-US" dirty="0" err="1"/>
              <a:t>tuzilmalarni</a:t>
            </a:r>
            <a:r>
              <a:rPr lang="en-US" dirty="0"/>
              <a:t> </a:t>
            </a:r>
            <a:r>
              <a:rPr lang="en-US" dirty="0" err="1"/>
              <a:t>boshqarish</a:t>
            </a:r>
            <a:r>
              <a:rPr lang="en-US" dirty="0"/>
              <a:t> </a:t>
            </a:r>
            <a:r>
              <a:rPr lang="en-US" dirty="0" err="1"/>
              <a:t>imkonini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.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ikki</a:t>
            </a:r>
            <a:r>
              <a:rPr lang="en-US" dirty="0"/>
              <a:t> </a:t>
            </a:r>
            <a:r>
              <a:rPr lang="en-US" dirty="0" err="1"/>
              <a:t>o‘lchamli</a:t>
            </a:r>
            <a:r>
              <a:rPr lang="en-US" dirty="0"/>
              <a:t> </a:t>
            </a:r>
            <a:r>
              <a:rPr lang="en-US" dirty="0" err="1"/>
              <a:t>jadval</a:t>
            </a:r>
            <a:r>
              <a:rPr lang="en-US" dirty="0"/>
              <a:t> </a:t>
            </a:r>
            <a:r>
              <a:rPr lang="en-US" dirty="0" err="1"/>
              <a:t>sifatida</a:t>
            </a:r>
            <a:r>
              <a:rPr lang="en-US" dirty="0"/>
              <a:t> </a:t>
            </a:r>
            <a:r>
              <a:rPr lang="en-US" dirty="0" err="1"/>
              <a:t>ishlaydi</a:t>
            </a:r>
            <a:r>
              <a:rPr lang="en-US" dirty="0"/>
              <a:t>, </a:t>
            </a:r>
            <a:r>
              <a:rPr lang="en-US" dirty="0" err="1"/>
              <a:t>unda</a:t>
            </a:r>
            <a:r>
              <a:rPr lang="en-US" dirty="0"/>
              <a:t> </a:t>
            </a:r>
            <a:r>
              <a:rPr lang="en-US" dirty="0" err="1"/>
              <a:t>ma‘lumotlar</a:t>
            </a:r>
            <a:r>
              <a:rPr lang="en-US" dirty="0"/>
              <a:t> </a:t>
            </a:r>
            <a:r>
              <a:rPr lang="en-US" dirty="0" err="1"/>
              <a:t>ustunlar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qatorlar</a:t>
            </a:r>
            <a:r>
              <a:rPr lang="en-US" dirty="0"/>
              <a:t> </a:t>
            </a:r>
            <a:r>
              <a:rPr lang="en-US" dirty="0" err="1"/>
              <a:t>shaklida</a:t>
            </a:r>
            <a:r>
              <a:rPr lang="en-US" dirty="0"/>
              <a:t> </a:t>
            </a:r>
            <a:r>
              <a:rPr lang="en-US" dirty="0" err="1"/>
              <a:t>joylashadi</a:t>
            </a:r>
            <a:r>
              <a:rPr lang="en-US" dirty="0"/>
              <a:t>, Series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o‘lchamli</a:t>
            </a:r>
            <a:r>
              <a:rPr lang="en-US" dirty="0"/>
              <a:t> </a:t>
            </a:r>
            <a:r>
              <a:rPr lang="en-US" dirty="0" err="1"/>
              <a:t>ma‘lumotlar</a:t>
            </a:r>
            <a:r>
              <a:rPr lang="en-US" dirty="0"/>
              <a:t> </a:t>
            </a:r>
            <a:r>
              <a:rPr lang="en-US" dirty="0" err="1"/>
              <a:t>ro‘yxati</a:t>
            </a:r>
            <a:r>
              <a:rPr lang="en-US" dirty="0"/>
              <a:t> </a:t>
            </a:r>
            <a:r>
              <a:rPr lang="en-US" dirty="0" err="1"/>
              <a:t>sifatida</a:t>
            </a:r>
            <a:r>
              <a:rPr lang="en-US" dirty="0"/>
              <a:t> </a:t>
            </a:r>
            <a:r>
              <a:rPr lang="en-US" dirty="0" err="1"/>
              <a:t>xizmat</a:t>
            </a:r>
            <a:r>
              <a:rPr lang="en-US" dirty="0"/>
              <a:t> </a:t>
            </a:r>
            <a:r>
              <a:rPr lang="en-US" dirty="0" err="1"/>
              <a:t>qiladi</a:t>
            </a:r>
            <a:r>
              <a:rPr lang="en-US" dirty="0"/>
              <a:t>.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tuzilmalar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foydalanuvchilar</a:t>
            </a:r>
            <a:r>
              <a:rPr lang="en-US" dirty="0"/>
              <a:t> 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/>
              <a:t>hajmdagi</a:t>
            </a:r>
            <a:r>
              <a:rPr lang="en-US" dirty="0"/>
              <a:t> </a:t>
            </a:r>
            <a:r>
              <a:rPr lang="en-US" dirty="0" err="1"/>
              <a:t>ma‘lumotlarni</a:t>
            </a:r>
            <a:r>
              <a:rPr lang="en-US" dirty="0"/>
              <a:t> </a:t>
            </a:r>
            <a:r>
              <a:rPr lang="en-US" dirty="0" err="1"/>
              <a:t>osonlik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import </a:t>
            </a:r>
            <a:r>
              <a:rPr lang="en-US" dirty="0" err="1"/>
              <a:t>qilish</a:t>
            </a:r>
            <a:r>
              <a:rPr lang="en-US" dirty="0"/>
              <a:t>, </a:t>
            </a:r>
            <a:r>
              <a:rPr lang="en-US" dirty="0" err="1"/>
              <a:t>tozalash</a:t>
            </a:r>
            <a:r>
              <a:rPr lang="en-US" dirty="0"/>
              <a:t>, </a:t>
            </a:r>
            <a:r>
              <a:rPr lang="en-US" dirty="0" err="1"/>
              <a:t>guruhlash</a:t>
            </a:r>
            <a:r>
              <a:rPr lang="en-US" dirty="0"/>
              <a:t>, </a:t>
            </a:r>
            <a:r>
              <a:rPr lang="en-US" dirty="0" err="1"/>
              <a:t>birlashtirish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tahlil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murakkab</a:t>
            </a:r>
            <a:r>
              <a:rPr lang="en-US" dirty="0"/>
              <a:t> </a:t>
            </a:r>
            <a:r>
              <a:rPr lang="en-US" dirty="0" err="1"/>
              <a:t>operatsiyalarni</a:t>
            </a:r>
            <a:r>
              <a:rPr lang="en-US" dirty="0"/>
              <a:t> </a:t>
            </a:r>
            <a:r>
              <a:rPr lang="en-US" dirty="0" err="1"/>
              <a:t>bajarishi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</a:t>
            </a:r>
            <a:r>
              <a:rPr lang="en-US" dirty="0" err="1"/>
              <a:t>Masalan</a:t>
            </a:r>
            <a:r>
              <a:rPr lang="en-US" dirty="0"/>
              <a:t>, CSV, Excel </a:t>
            </a:r>
            <a:r>
              <a:rPr lang="en-US" dirty="0" err="1"/>
              <a:t>yoki</a:t>
            </a:r>
            <a:r>
              <a:rPr lang="en-US" dirty="0"/>
              <a:t> JSON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turli</a:t>
            </a:r>
            <a:r>
              <a:rPr lang="en-US" dirty="0"/>
              <a:t> </a:t>
            </a:r>
            <a:r>
              <a:rPr lang="en-US" dirty="0" err="1"/>
              <a:t>formatdagi</a:t>
            </a:r>
            <a:r>
              <a:rPr lang="en-US" dirty="0"/>
              <a:t> </a:t>
            </a:r>
            <a:r>
              <a:rPr lang="en-US" dirty="0" err="1"/>
              <a:t>fayllarni</a:t>
            </a:r>
            <a:r>
              <a:rPr lang="en-US" dirty="0"/>
              <a:t> </a:t>
            </a:r>
            <a:r>
              <a:rPr lang="en-US" dirty="0" err="1"/>
              <a:t>o‘qish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ularga</a:t>
            </a:r>
            <a:r>
              <a:rPr lang="en-US" dirty="0"/>
              <a:t> </a:t>
            </a:r>
            <a:r>
              <a:rPr lang="en-US" dirty="0" err="1"/>
              <a:t>yozish</a:t>
            </a:r>
            <a:r>
              <a:rPr lang="en-US" dirty="0"/>
              <a:t> </a:t>
            </a:r>
            <a:r>
              <a:rPr lang="en-US" dirty="0" err="1"/>
              <a:t>Pandasning</a:t>
            </a:r>
            <a:r>
              <a:rPr lang="en-US" dirty="0"/>
              <a:t> </a:t>
            </a:r>
            <a:r>
              <a:rPr lang="en-US" dirty="0" err="1"/>
              <a:t>oddiy</a:t>
            </a:r>
            <a:r>
              <a:rPr lang="en-US" dirty="0"/>
              <a:t> </a:t>
            </a:r>
            <a:r>
              <a:rPr lang="en-US" dirty="0" err="1"/>
              <a:t>funksiyalari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oshiriladi.Pandas</a:t>
            </a:r>
            <a:r>
              <a:rPr lang="en-US" dirty="0"/>
              <a:t> </a:t>
            </a:r>
            <a:r>
              <a:rPr lang="en-US" dirty="0" err="1"/>
              <a:t>nafaqat</a:t>
            </a:r>
            <a:r>
              <a:rPr lang="en-US" dirty="0"/>
              <a:t> </a:t>
            </a:r>
            <a:r>
              <a:rPr lang="en-US" dirty="0" err="1"/>
              <a:t>ma‘lumotlar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ishlashni</a:t>
            </a:r>
            <a:r>
              <a:rPr lang="en-US" dirty="0"/>
              <a:t> </a:t>
            </a:r>
            <a:r>
              <a:rPr lang="en-US" dirty="0" err="1"/>
              <a:t>osonlashtiradi</a:t>
            </a:r>
            <a:r>
              <a:rPr lang="en-US" dirty="0"/>
              <a:t>, </a:t>
            </a:r>
            <a:r>
              <a:rPr lang="en-US" dirty="0" err="1"/>
              <a:t>balki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Python </a:t>
            </a:r>
            <a:r>
              <a:rPr lang="en-US" dirty="0" err="1"/>
              <a:t>kutubxonalari</a:t>
            </a:r>
            <a:r>
              <a:rPr lang="en-US" dirty="0"/>
              <a:t>, </a:t>
            </a:r>
            <a:r>
              <a:rPr lang="en-US" dirty="0" err="1"/>
              <a:t>masalan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Seaborn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muammosiz</a:t>
            </a:r>
            <a:r>
              <a:rPr lang="en-US" dirty="0"/>
              <a:t> </a:t>
            </a:r>
            <a:r>
              <a:rPr lang="en-US" dirty="0" err="1"/>
              <a:t>integratsiyalashadi</a:t>
            </a:r>
            <a:r>
              <a:rPr lang="en-US" dirty="0"/>
              <a:t>. Bu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ma‘lumotlarni</a:t>
            </a:r>
            <a:r>
              <a:rPr lang="en-US" dirty="0"/>
              <a:t> </a:t>
            </a:r>
            <a:r>
              <a:rPr lang="en-US" dirty="0" err="1"/>
              <a:t>vizualizatsiya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tahlilni</a:t>
            </a:r>
            <a:r>
              <a:rPr lang="en-US" dirty="0"/>
              <a:t> </a:t>
            </a:r>
            <a:r>
              <a:rPr lang="en-US" dirty="0" err="1"/>
              <a:t>yanada</a:t>
            </a:r>
            <a:r>
              <a:rPr lang="en-US" dirty="0"/>
              <a:t> </a:t>
            </a:r>
            <a:r>
              <a:rPr lang="en-US" dirty="0" err="1"/>
              <a:t>samarali</a:t>
            </a:r>
            <a:r>
              <a:rPr lang="en-US" dirty="0"/>
              <a:t> </a:t>
            </a:r>
            <a:r>
              <a:rPr lang="en-US" dirty="0" err="1"/>
              <a:t>qiladi</a:t>
            </a:r>
            <a:r>
              <a:rPr lang="en-US" dirty="0"/>
              <a:t>. </a:t>
            </a:r>
            <a:r>
              <a:rPr lang="en-US" dirty="0" err="1"/>
              <a:t>Masalan</a:t>
            </a:r>
            <a:r>
              <a:rPr lang="en-US" dirty="0"/>
              <a:t>, Pandas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ma‘lumotlarni</a:t>
            </a:r>
            <a:r>
              <a:rPr lang="en-US" dirty="0"/>
              <a:t> </a:t>
            </a:r>
            <a:r>
              <a:rPr lang="en-US" dirty="0" err="1"/>
              <a:t>guruhlab</a:t>
            </a:r>
            <a:r>
              <a:rPr lang="en-US" dirty="0"/>
              <a:t>, </a:t>
            </a:r>
            <a:r>
              <a:rPr lang="en-US" dirty="0" err="1"/>
              <a:t>o‘rtacha</a:t>
            </a:r>
            <a:r>
              <a:rPr lang="en-US" dirty="0"/>
              <a:t> </a:t>
            </a:r>
            <a:r>
              <a:rPr lang="en-US" dirty="0" err="1"/>
              <a:t>qiymatlarni</a:t>
            </a:r>
            <a:r>
              <a:rPr lang="en-US" dirty="0"/>
              <a:t> </a:t>
            </a:r>
            <a:r>
              <a:rPr lang="en-US" dirty="0" err="1"/>
              <a:t>hisoblash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grafiklar</a:t>
            </a:r>
            <a:r>
              <a:rPr lang="en-US" dirty="0"/>
              <a:t> </a:t>
            </a:r>
            <a:r>
              <a:rPr lang="en-US" dirty="0" err="1"/>
              <a:t>chizish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necha</a:t>
            </a:r>
            <a:r>
              <a:rPr lang="en-US" dirty="0"/>
              <a:t> </a:t>
            </a:r>
            <a:r>
              <a:rPr lang="en-US" dirty="0" err="1"/>
              <a:t>qator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Shu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birga</a:t>
            </a:r>
            <a:r>
              <a:rPr lang="en-US" dirty="0"/>
              <a:t>, </a:t>
            </a:r>
            <a:r>
              <a:rPr lang="en-US" dirty="0" err="1"/>
              <a:t>Pandasning</a:t>
            </a:r>
            <a:r>
              <a:rPr lang="en-US" dirty="0"/>
              <a:t> </a:t>
            </a:r>
            <a:r>
              <a:rPr lang="en-US" dirty="0" err="1"/>
              <a:t>moslashuvchanligi</a:t>
            </a:r>
            <a:r>
              <a:rPr lang="en-US" dirty="0"/>
              <a:t> </a:t>
            </a:r>
            <a:r>
              <a:rPr lang="en-US" dirty="0" err="1"/>
              <a:t>uni</a:t>
            </a:r>
            <a:r>
              <a:rPr lang="en-US" dirty="0"/>
              <a:t> </a:t>
            </a:r>
            <a:r>
              <a:rPr lang="en-US" dirty="0" err="1"/>
              <a:t>kichik</a:t>
            </a:r>
            <a:r>
              <a:rPr lang="en-US" dirty="0"/>
              <a:t> </a:t>
            </a:r>
            <a:r>
              <a:rPr lang="en-US" dirty="0" err="1"/>
              <a:t>loyihalardan</a:t>
            </a:r>
            <a:r>
              <a:rPr lang="en-US" dirty="0"/>
              <a:t> </a:t>
            </a:r>
            <a:r>
              <a:rPr lang="en-US" dirty="0" err="1"/>
              <a:t>tortib</a:t>
            </a:r>
            <a:r>
              <a:rPr lang="en-US" dirty="0"/>
              <a:t>, 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/>
              <a:t>korporativ</a:t>
            </a:r>
            <a:r>
              <a:rPr lang="en-US" dirty="0"/>
              <a:t> </a:t>
            </a:r>
            <a:r>
              <a:rPr lang="en-US" dirty="0" err="1"/>
              <a:t>ma‘lumotlar</a:t>
            </a:r>
            <a:r>
              <a:rPr lang="en-US" dirty="0"/>
              <a:t> </a:t>
            </a:r>
            <a:r>
              <a:rPr lang="en-US" dirty="0" err="1"/>
              <a:t>bazalariga</a:t>
            </a:r>
            <a:r>
              <a:rPr lang="en-US" dirty="0"/>
              <a:t> </a:t>
            </a:r>
            <a:r>
              <a:rPr lang="en-US" dirty="0" err="1"/>
              <a:t>qadar</a:t>
            </a:r>
            <a:r>
              <a:rPr lang="en-US" dirty="0"/>
              <a:t> </a:t>
            </a:r>
            <a:r>
              <a:rPr lang="en-US" dirty="0" err="1"/>
              <a:t>turli</a:t>
            </a:r>
            <a:r>
              <a:rPr lang="en-US" dirty="0"/>
              <a:t> </a:t>
            </a:r>
            <a:r>
              <a:rPr lang="en-US" dirty="0" err="1"/>
              <a:t>sohalarda</a:t>
            </a:r>
            <a:r>
              <a:rPr lang="en-US" dirty="0"/>
              <a:t> </a:t>
            </a:r>
            <a:r>
              <a:rPr lang="en-US" dirty="0" err="1"/>
              <a:t>qo‘llash</a:t>
            </a:r>
            <a:r>
              <a:rPr lang="en-US" dirty="0"/>
              <a:t> </a:t>
            </a:r>
            <a:r>
              <a:rPr lang="en-US" dirty="0" err="1"/>
              <a:t>imkonini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990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Pandasning</a:t>
            </a:r>
            <a:r>
              <a:rPr lang="en-US" dirty="0"/>
              <a:t> </a:t>
            </a:r>
            <a:r>
              <a:rPr lang="en-US" dirty="0" err="1"/>
              <a:t>ma‘lumot</a:t>
            </a:r>
            <a:r>
              <a:rPr lang="en-US" dirty="0"/>
              <a:t> </a:t>
            </a:r>
            <a:r>
              <a:rPr lang="en-US" dirty="0" err="1"/>
              <a:t>tuzilmalari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Python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tilida</a:t>
            </a:r>
            <a:r>
              <a:rPr lang="en-US" dirty="0"/>
              <a:t> </a:t>
            </a:r>
            <a:r>
              <a:rPr lang="en-US" dirty="0" err="1"/>
              <a:t>ma‘lumotlar</a:t>
            </a:r>
            <a:r>
              <a:rPr lang="en-US" dirty="0"/>
              <a:t> </a:t>
            </a:r>
            <a:r>
              <a:rPr lang="en-US" dirty="0" err="1"/>
              <a:t>tahlili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ochiq</a:t>
            </a:r>
            <a:r>
              <a:rPr lang="en-US" dirty="0"/>
              <a:t> </a:t>
            </a:r>
            <a:r>
              <a:rPr lang="en-US" dirty="0" err="1"/>
              <a:t>manbali</a:t>
            </a:r>
            <a:r>
              <a:rPr lang="en-US" dirty="0"/>
              <a:t> </a:t>
            </a:r>
            <a:r>
              <a:rPr lang="en-US" dirty="0" err="1"/>
              <a:t>kutubxona</a:t>
            </a:r>
            <a:r>
              <a:rPr lang="en-US" dirty="0"/>
              <a:t> </a:t>
            </a:r>
            <a:r>
              <a:rPr lang="en-US" dirty="0" err="1"/>
              <a:t>bo‘lib</a:t>
            </a:r>
            <a:r>
              <a:rPr lang="en-US" dirty="0"/>
              <a:t>, </a:t>
            </a:r>
            <a:r>
              <a:rPr lang="en-US" dirty="0" err="1"/>
              <a:t>ikki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ma‘lumot</a:t>
            </a:r>
            <a:r>
              <a:rPr lang="en-US" dirty="0"/>
              <a:t> </a:t>
            </a:r>
            <a:r>
              <a:rPr lang="en-US" dirty="0" err="1"/>
              <a:t>tuzilmasiga</a:t>
            </a:r>
            <a:r>
              <a:rPr lang="en-US" dirty="0"/>
              <a:t> </a:t>
            </a:r>
            <a:r>
              <a:rPr lang="en-US" dirty="0" err="1"/>
              <a:t>asoslanadi</a:t>
            </a:r>
            <a:r>
              <a:rPr lang="en-US" dirty="0"/>
              <a:t>: </a:t>
            </a:r>
            <a:r>
              <a:rPr lang="en-US" dirty="0" err="1"/>
              <a:t>Seriesva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Bu </a:t>
            </a:r>
            <a:r>
              <a:rPr lang="en-US" dirty="0" err="1"/>
              <a:t>tuzilmalar</a:t>
            </a:r>
            <a:r>
              <a:rPr lang="en-US" dirty="0"/>
              <a:t> </a:t>
            </a:r>
            <a:r>
              <a:rPr lang="en-US" dirty="0" err="1"/>
              <a:t>ma‘lumotlarni</a:t>
            </a:r>
            <a:r>
              <a:rPr lang="en-US" dirty="0"/>
              <a:t> </a:t>
            </a:r>
            <a:r>
              <a:rPr lang="en-US" dirty="0" err="1"/>
              <a:t>samarali</a:t>
            </a:r>
            <a:r>
              <a:rPr lang="en-US" dirty="0"/>
              <a:t> </a:t>
            </a:r>
            <a:r>
              <a:rPr lang="en-US" dirty="0" err="1"/>
              <a:t>saqlash</a:t>
            </a:r>
            <a:r>
              <a:rPr lang="en-US" dirty="0"/>
              <a:t>, </a:t>
            </a:r>
            <a:r>
              <a:rPr lang="en-US" dirty="0" err="1"/>
              <a:t>manipulyatsiya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tahlil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optimallashtirilgan</a:t>
            </a:r>
            <a:r>
              <a:rPr lang="en-US" dirty="0"/>
              <a:t> </a:t>
            </a:r>
            <a:r>
              <a:rPr lang="en-US" dirty="0" err="1"/>
              <a:t>bo‘lib</a:t>
            </a:r>
            <a:r>
              <a:rPr lang="en-US" dirty="0"/>
              <a:t>, </a:t>
            </a:r>
            <a:r>
              <a:rPr lang="en-US" dirty="0" err="1"/>
              <a:t>ilmiy</a:t>
            </a:r>
            <a:r>
              <a:rPr lang="en-US" dirty="0"/>
              <a:t> </a:t>
            </a:r>
            <a:r>
              <a:rPr lang="en-US" dirty="0" err="1"/>
              <a:t>tadqiqotlarda</a:t>
            </a:r>
            <a:r>
              <a:rPr lang="en-US" dirty="0"/>
              <a:t> </a:t>
            </a:r>
            <a:r>
              <a:rPr lang="en-US" dirty="0" err="1"/>
              <a:t>keng</a:t>
            </a:r>
            <a:r>
              <a:rPr lang="en-US" dirty="0"/>
              <a:t> </a:t>
            </a:r>
            <a:r>
              <a:rPr lang="en-US" dirty="0" err="1"/>
              <a:t>qo‘llaniladi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578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kutubxonasi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- </a:t>
            </a:r>
            <a:r>
              <a:rPr lang="en-US" dirty="0" err="1"/>
              <a:t>raqamli</a:t>
            </a:r>
            <a:r>
              <a:rPr lang="en-US" dirty="0"/>
              <a:t> </a:t>
            </a:r>
            <a:r>
              <a:rPr lang="en-US" dirty="0" err="1"/>
              <a:t>hisob-kitoblar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Matplotlib</a:t>
            </a:r>
            <a:r>
              <a:rPr lang="en-US" dirty="0"/>
              <a:t>,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Plotly</a:t>
            </a:r>
            <a:r>
              <a:rPr lang="en-US" dirty="0"/>
              <a:t> - </a:t>
            </a:r>
            <a:r>
              <a:rPr lang="en-US" dirty="0" err="1"/>
              <a:t>ma’lumotlarni</a:t>
            </a:r>
            <a:r>
              <a:rPr lang="en-US" dirty="0"/>
              <a:t> </a:t>
            </a:r>
            <a:r>
              <a:rPr lang="en-US" dirty="0" err="1"/>
              <a:t>vizuallashtirish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scikit</a:t>
            </a:r>
            <a:r>
              <a:rPr lang="en-US" dirty="0" smtClean="0"/>
              <a:t>-learn </a:t>
            </a:r>
            <a:r>
              <a:rPr lang="en-US" dirty="0"/>
              <a:t>- </a:t>
            </a:r>
            <a:r>
              <a:rPr lang="en-US" dirty="0" err="1"/>
              <a:t>mashinali</a:t>
            </a:r>
            <a:r>
              <a:rPr lang="en-US" dirty="0"/>
              <a:t> </a:t>
            </a:r>
            <a:r>
              <a:rPr lang="en-US" dirty="0" err="1"/>
              <a:t>o‘qitish</a:t>
            </a:r>
            <a:r>
              <a:rPr lang="en-US" dirty="0"/>
              <a:t> </a:t>
            </a:r>
            <a:r>
              <a:rPr lang="en-US" dirty="0" err="1"/>
              <a:t>uchun</a:t>
            </a:r>
            <a:endParaRPr lang="ru-RU" dirty="0"/>
          </a:p>
        </p:txBody>
      </p:sp>
      <p:pic>
        <p:nvPicPr>
          <p:cNvPr id="5122" name="Picture 2" descr="Python Pandas kutubxonasi (5-dars) - YouTub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3969"/>
            <a:ext cx="5181600" cy="2914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16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#NumPy va Pandas kutubxonaslarini chaqirib olish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r>
              <a:rPr lang="en-US" dirty="0"/>
              <a:t>Pandas </a:t>
            </a:r>
            <a:r>
              <a:rPr lang="en-US" dirty="0" err="1"/>
              <a:t>ikkita</a:t>
            </a:r>
            <a:r>
              <a:rPr lang="en-US" dirty="0"/>
              <a:t> </a:t>
            </a:r>
            <a:r>
              <a:rPr lang="en-US" dirty="0" err="1"/>
              <a:t>juda</a:t>
            </a:r>
            <a:r>
              <a:rPr lang="en-US" dirty="0"/>
              <a:t> </a:t>
            </a:r>
            <a:r>
              <a:rPr lang="en-US" dirty="0" err="1"/>
              <a:t>muhim</a:t>
            </a:r>
            <a:r>
              <a:rPr lang="en-US" dirty="0"/>
              <a:t> </a:t>
            </a:r>
            <a:r>
              <a:rPr lang="en-US" dirty="0" err="1"/>
              <a:t>loyihalar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mos</a:t>
            </a:r>
            <a:r>
              <a:rPr lang="en-US" dirty="0"/>
              <a:t> </a:t>
            </a:r>
            <a:r>
              <a:rPr lang="en-US" dirty="0" err="1"/>
              <a:t>tushuvchi</a:t>
            </a:r>
            <a:r>
              <a:rPr lang="en-US" dirty="0"/>
              <a:t> Series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ma’lumotlar</a:t>
            </a:r>
            <a:r>
              <a:rPr lang="en-US" dirty="0"/>
              <a:t> </a:t>
            </a:r>
            <a:r>
              <a:rPr lang="en-US" dirty="0" err="1"/>
              <a:t>tuzilmalariga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 smtClean="0"/>
              <a:t>.</a:t>
            </a:r>
          </a:p>
          <a:p>
            <a:r>
              <a:rPr lang="en-US" dirty="0"/>
              <a:t>#</a:t>
            </a:r>
            <a:r>
              <a:rPr lang="en-US" dirty="0" err="1"/>
              <a:t>Pandasdan</a:t>
            </a:r>
            <a:r>
              <a:rPr lang="en-US" dirty="0"/>
              <a:t> Series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DataFrameni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qisqacha</a:t>
            </a: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deb </a:t>
            </a:r>
            <a:r>
              <a:rPr lang="en-US" dirty="0" err="1"/>
              <a:t>chariqib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from pandas import Series, </a:t>
            </a:r>
            <a:r>
              <a:rPr lang="en-US" dirty="0" err="1"/>
              <a:t>DataFrame</a:t>
            </a:r>
            <a:r>
              <a:rPr lang="en-US" dirty="0"/>
              <a:t> as </a:t>
            </a:r>
            <a:r>
              <a:rPr lang="en-US" dirty="0" err="1" smtClean="0"/>
              <a:t>df</a:t>
            </a:r>
            <a:endParaRPr lang="en-US" dirty="0" smtClean="0"/>
          </a:p>
          <a:p>
            <a:r>
              <a:rPr lang="en-US" dirty="0"/>
              <a:t>Series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o‘lchovli</a:t>
            </a:r>
            <a:r>
              <a:rPr lang="en-US" dirty="0"/>
              <a:t> </a:t>
            </a:r>
            <a:r>
              <a:rPr lang="en-US" dirty="0" err="1"/>
              <a:t>massivga</a:t>
            </a:r>
            <a:r>
              <a:rPr lang="en-US" dirty="0"/>
              <a:t> </a:t>
            </a:r>
            <a:r>
              <a:rPr lang="en-US" dirty="0" err="1"/>
              <a:t>o‘xshash</a:t>
            </a:r>
            <a:r>
              <a:rPr lang="en-US" dirty="0"/>
              <a:t> </a:t>
            </a:r>
            <a:r>
              <a:rPr lang="en-US" dirty="0" err="1"/>
              <a:t>ma’lumotlar</a:t>
            </a:r>
            <a:r>
              <a:rPr lang="en-US" dirty="0"/>
              <a:t> </a:t>
            </a:r>
            <a:r>
              <a:rPr lang="en-US" dirty="0" err="1"/>
              <a:t>tuzilmasi</a:t>
            </a:r>
            <a:r>
              <a:rPr lang="en-US" dirty="0"/>
              <a:t> </a:t>
            </a:r>
            <a:r>
              <a:rPr lang="en-US" dirty="0" err="1"/>
              <a:t>bo‘lib</a:t>
            </a:r>
            <a:r>
              <a:rPr lang="en-US" dirty="0"/>
              <a:t> </a:t>
            </a:r>
            <a:r>
              <a:rPr lang="en-US" dirty="0" err="1"/>
              <a:t>qiymatlar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ularga</a:t>
            </a:r>
            <a:r>
              <a:rPr lang="en-US" dirty="0"/>
              <a:t> </a:t>
            </a:r>
            <a:r>
              <a:rPr lang="en-US" dirty="0" err="1"/>
              <a:t>mos</a:t>
            </a:r>
            <a:r>
              <a:rPr lang="en-US" dirty="0"/>
              <a:t> </a:t>
            </a:r>
            <a:r>
              <a:rPr lang="en-US" dirty="0" err="1"/>
              <a:t>keluvchi</a:t>
            </a:r>
            <a:r>
              <a:rPr lang="en-US" dirty="0"/>
              <a:t> </a:t>
            </a:r>
            <a:r>
              <a:rPr lang="en-US" dirty="0" err="1"/>
              <a:t>indekslardan</a:t>
            </a:r>
            <a:r>
              <a:rPr lang="en-US" dirty="0"/>
              <a:t> </a:t>
            </a:r>
            <a:r>
              <a:rPr lang="en-US" dirty="0" err="1"/>
              <a:t>iborat</a:t>
            </a:r>
            <a:r>
              <a:rPr lang="en-US" dirty="0"/>
              <a:t> </a:t>
            </a:r>
            <a:r>
              <a:rPr lang="en-US" dirty="0" err="1"/>
              <a:t>bo‘ladi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23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1. Series </a:t>
            </a:r>
            <a:r>
              <a:rPr lang="en-US" dirty="0" err="1"/>
              <a:t>yaratish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61" y="1825625"/>
            <a:ext cx="888687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068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# 2. Seriesdan qiymat olish va o‘zgartirish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48" y="1825625"/>
            <a:ext cx="88905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0049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726</Words>
  <Application>Microsoft Office PowerPoint</Application>
  <PresentationFormat>Широкоэкранный</PresentationFormat>
  <Paragraphs>42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O’zbekiston Xalqaro Islomshunoslik Akademiyasi Islom Iqtisodiyoti va Xalqaro Munosabatlar fakulteti  “Kompyuter injiniringi” yo’nalishi masofaviy ta’lim  4 - kurs talabasi  Azimova Nodiraning “SUN’IY INTELLEKT ASOSLARI ” fanidan tayyorlagan 2 – laboratoriya ishi Mavzu :Pandas kutubxonasi</vt:lpstr>
      <vt:lpstr>Topshiriq</vt:lpstr>
      <vt:lpstr>Pandas kutubxonasi</vt:lpstr>
      <vt:lpstr>Pandasning asosiy afzalligi</vt:lpstr>
      <vt:lpstr>Pandasning ma‘lumot tuzilmalari</vt:lpstr>
      <vt:lpstr>Pandas kutubxonasi</vt:lpstr>
      <vt:lpstr>#NumPy va Pandas kutubxonaslarini chaqirib olish</vt:lpstr>
      <vt:lpstr># 1. Series yaratish</vt:lpstr>
      <vt:lpstr># 2. Seriesdan qiymat olish va o‘zgartirish</vt:lpstr>
      <vt:lpstr># 3. DataFrame yaratish</vt:lpstr>
      <vt:lpstr># 4. .head() va .tail() usullari</vt:lpstr>
      <vt:lpstr># 5. .describe() yordamida statistik tahlil</vt:lpstr>
      <vt:lpstr># 6. .info() yordamida ma’lumot tahlili</vt:lpstr>
      <vt:lpstr>Xulosa</vt:lpstr>
      <vt:lpstr>Foydalanilgan adabiyot va saytlar ro’yxati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Maryna Markasyan</dc:creator>
  <cp:lastModifiedBy>DISTRUB-D</cp:lastModifiedBy>
  <cp:revision>27</cp:revision>
  <dcterms:created xsi:type="dcterms:W3CDTF">2022-11-01T13:57:10Z</dcterms:created>
  <dcterms:modified xsi:type="dcterms:W3CDTF">2025-10-22T16:31:18Z</dcterms:modified>
</cp:coreProperties>
</file>