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7" r:id="rId2"/>
    <p:sldId id="315" r:id="rId3"/>
    <p:sldId id="318" r:id="rId4"/>
    <p:sldId id="319" r:id="rId5"/>
    <p:sldId id="311" r:id="rId6"/>
    <p:sldId id="313" r:id="rId7"/>
    <p:sldId id="317" r:id="rId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9900"/>
    <a:srgbClr val="33CC33"/>
    <a:srgbClr val="FF3300"/>
    <a:srgbClr val="0000FF"/>
    <a:srgbClr val="80008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>
      <p:cViewPr varScale="1">
        <p:scale>
          <a:sx n="85" d="100"/>
          <a:sy n="85" d="100"/>
        </p:scale>
        <p:origin x="16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A5FFD69-FC32-4C5A-8587-B08B5C808D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354E927-3E30-42C2-99C4-6B3A03F52D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1C6FAED-9674-4486-AF87-2B1372F41F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1E4DCB05-EAA8-4E7F-8280-3141470F66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8CF345D6-76C8-42E1-A14A-25E54636E2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84685AC9-20E4-497D-B5D3-20AA55B4F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6E14D2-2695-41CC-BA81-C7279ACAA0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FBD76EA0-65C8-42E0-A81A-F5246DA66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0A624-F5FC-463C-AC64-A75F92F3A0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EBC97-14A1-4D9A-BFBD-E071C09D0A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FEB36-4B2A-40B6-940F-E8FAA5B6B5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A5676-B6E4-4C94-835E-B66124549E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33645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F1FF4F-96CF-4E1E-BBFC-FFB2CEEB5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5891426-884A-4A79-9827-143F27FC19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27BE542-8267-4E32-860F-CF374070F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6F916-71CF-4684-A728-A4B34C14D6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75590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C64817-36D4-436B-8761-76F3CBC47B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D61A021-47B0-40CB-8ABA-57754F3CE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75F1A11-E001-4B09-9FAB-7011A70E10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6CB78-987F-4EF5-B085-52F2CF573B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34811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678C11-2737-4983-8AA5-7AA95C9D6E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57AB65-7CC8-484B-8569-7A34CA55D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8A7603B-B57C-49E5-BE71-D6F4D8467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1CC45-E4B4-47AD-8A96-D6EB6388E6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64852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5B04F7-E61C-473B-B0E5-E55A6D745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F092224-13FF-4BEC-A20E-517AC6E66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890F9F4-FCD1-4BAD-84B9-1F2774C5A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B0E05-657C-498B-A0CB-D0F7DC7B3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87318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E184B9-AF3A-4740-9A28-F90968410E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3E12694-4D9A-4278-93C9-F0B5BF4C7F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B24130D-6DD6-4CB4-97B4-3098C7A4F4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58DB-2A3B-4BA6-933E-96A23E63D9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1474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E2514-13BC-4E01-AABA-A10627E279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1F9FB-5176-47D3-8D5A-E84D6745A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6A6C6-0BB7-448D-95F7-AEAA32CB8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43B64-6A8E-4C57-A5DB-F052444848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1970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A36020B-D58C-4880-8AE0-6B00031E8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E953958-5B91-461C-86BD-8112C22906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6DD2B90-7B53-45AB-9133-45F084A4C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F41BD-808D-4316-B7B6-094F39528F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14353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304AD2F-BED1-45A9-9356-82A678011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9636AF1-A7E8-4126-8242-E28CDC0714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77B91F6-59E7-4948-8321-B3135A929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9F6CD-4608-4EA4-85AF-FA0F978C16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3740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7E40A1-07F3-4E75-869C-B7DCEFA7DD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474D55-3544-4B2A-AC76-E697649496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1551E86-3CDD-47D9-A2EC-9C6299EDB9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E1030-4C26-42BB-98FA-D8DDA536EB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427608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B5CEC9-AD3D-4D4C-864C-E71B752CE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EB9E57B-2D2A-4504-9C55-B2399EDFD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F3E54A9-5A0F-47C7-99F6-95477B3AB2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7C31-6968-44BE-8C7E-C2A7466F9F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5723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7518FCF-7292-4632-85F6-8B16EFF6A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FBD915-39B7-4067-A732-750297782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2D28A9DA-1740-4459-8E46-2622EEA48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402102B8-382D-48AF-B0E4-9ACFC556EE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1B99A042-DCA2-4019-9E6E-CF7EDFA3D5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50573C34-941A-4987-B5BD-88AEB1BB67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57A7C816-CDFD-4E0A-8027-FD2500AF50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5D6AD490-90D6-4BBC-AB79-67B26C6827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AFBFC"/>
            </a:gs>
            <a:gs pos="74001">
              <a:srgbClr val="D6DCE3"/>
            </a:gs>
            <a:gs pos="83000">
              <a:srgbClr val="D6DCE3"/>
            </a:gs>
            <a:gs pos="100000">
              <a:srgbClr val="E3E8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35E9C512-6CF8-4D6C-A51F-4C271106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38" y="548680"/>
            <a:ext cx="6833121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112-1</a:t>
            </a:r>
            <a:r>
              <a:rPr lang="zh-TW" altLang="en-US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研究討論 </a:t>
            </a:r>
            <a:endParaRPr lang="en-US" altLang="zh-TW" sz="3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創新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組、電資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TW" altLang="en-US" sz="2400" dirty="0">
                <a:ea typeface="標楷體" panose="03000509000000000000" pitchFamily="65" charset="-120"/>
              </a:rPr>
              <a:t>課程內容綱要</a:t>
            </a: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8BBDE33E-75B4-421E-B2AA-1410FF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3" y="2924944"/>
            <a:ext cx="16573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>
            <a:extLst>
              <a:ext uri="{FF2B5EF4-FFF2-40B4-BE49-F238E27FC236}">
                <a16:creationId xmlns:a16="http://schemas.microsoft.com/office/drawing/2014/main" id="{014DA996-C04E-4EE1-9F34-26E25566E7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1404" y="3645024"/>
            <a:ext cx="7481191" cy="2826569"/>
          </a:xfrm>
        </p:spPr>
        <p:txBody>
          <a:bodyPr/>
          <a:lstStyle/>
          <a:p>
            <a:pPr algn="ctr" eaLnBrk="1" hangingPunct="1"/>
            <a:endParaRPr lang="en-US" altLang="zh-TW" sz="800" dirty="0">
              <a:ea typeface="標楷體" panose="03000509000000000000" pitchFamily="65" charset="-120"/>
            </a:endParaRPr>
          </a:p>
          <a:p>
            <a:pPr algn="ctr" eaLnBrk="1" hangingPunct="1"/>
            <a:r>
              <a:rPr lang="zh-TW" altLang="en-US" sz="2400" dirty="0">
                <a:ea typeface="標楷體" panose="03000509000000000000" pitchFamily="65" charset="-120"/>
              </a:rPr>
              <a:t>國立台北科技大學 </a:t>
            </a:r>
          </a:p>
          <a:p>
            <a:pPr algn="ctr" eaLnBrk="1" hangingPunct="1"/>
            <a:r>
              <a:rPr lang="zh-TW" altLang="en-US" sz="1800" dirty="0">
                <a:ea typeface="標楷體" panose="03000509000000000000" pitchFamily="65" charset="-120"/>
              </a:rPr>
              <a:t>電機工程研究所</a:t>
            </a:r>
          </a:p>
          <a:p>
            <a:pPr algn="ctr" eaLnBrk="1" hangingPunct="1"/>
            <a:r>
              <a: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譚旦旭</a:t>
            </a:r>
            <a:r>
              <a:rPr lang="en-US" altLang="zh-TW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&lt;thtan@ntut.edu.tw&gt;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電力工程 周至如、控制工程 練光祐</a:t>
            </a:r>
          </a:p>
          <a:p>
            <a:pPr algn="ctr" eaLnBrk="1" hangingPunct="1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資通工程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林鈞陶、資通工程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張陽郎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陳冠樺	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t111c71009@ntut.org.tw</a:t>
            </a:r>
          </a:p>
          <a:p>
            <a:pPr algn="ctr" eaLnBrk="1" hangingPunct="1"/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405795A-4FA1-43F1-BC42-86EC4B7FA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演講時程表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DBEAE9-1629-4465-AF50-5B84925C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7" y="1700808"/>
            <a:ext cx="8067879" cy="43918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CC74ED3-33FF-4133-B12B-FA80D4E5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zh-TW" altLang="en-US" sz="4000" dirty="0">
                <a:ea typeface="標楷體" panose="03000509000000000000" pitchFamily="65" charset="-120"/>
              </a:rPr>
              <a:t>成績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專題討論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(Seminar)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課程施行細則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260854B-9D45-43B4-874D-18E936C7D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700808"/>
            <a:ext cx="8280400" cy="4392612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TW" altLang="zh-TW" sz="2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學期基本成績為</a:t>
            </a:r>
            <a:r>
              <a:rPr lang="en-US" altLang="zh-TW" sz="2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70</a:t>
            </a:r>
            <a:r>
              <a:rPr lang="zh-TW" altLang="zh-TW" sz="2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分，並以下列項目綜合評量之：</a:t>
            </a:r>
            <a:endParaRPr lang="zh-TW" altLang="zh-TW" sz="1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次發問加</a:t>
            </a:r>
            <a:r>
              <a:rPr lang="en-US" altLang="zh-TW" sz="2400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zh-TW" sz="2400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次後每次加</a:t>
            </a:r>
            <a:r>
              <a:rPr lang="en-US" altLang="zh-TW" sz="2400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，下課找助教登記。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學者專家演講結束後應立即繳交演講之</a:t>
            </a:r>
            <a:r>
              <a:rPr lang="zh-TW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摘要內容與心得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自行列印公版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，缺交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次扣總成績</a:t>
            </a:r>
            <a:r>
              <a:rPr lang="en-US" altLang="zh-TW" sz="2400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zh-TW" sz="2400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，事先請假獲准者免繳交當次報告。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遲到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分鐘以內一次扣總成績</a:t>
            </a:r>
            <a:r>
              <a:rPr lang="en-US" altLang="zh-TW" sz="2400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zh-TW" sz="2400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，超過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分鐘以上扣總成績</a:t>
            </a:r>
            <a:r>
              <a:rPr lang="en-US" altLang="zh-TW" sz="2400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zh-TW" sz="2400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上課期間手機、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NB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Pad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等電子裝置一律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靜音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代簽抓到第一次扣總成績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分，第二次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總成績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69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CC74ED3-33FF-4133-B12B-FA80D4E5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zh-TW" altLang="en-US" sz="4000" dirty="0">
                <a:ea typeface="標楷體" panose="03000509000000000000" pitchFamily="65" charset="-120"/>
              </a:rPr>
              <a:t>成績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專題討論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(Seminar)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課程施行細則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260854B-9D45-43B4-874D-18E936C7D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700808"/>
            <a:ext cx="8280400" cy="4392612"/>
          </a:xfrm>
        </p:spPr>
        <p:txBody>
          <a:bodyPr/>
          <a:lstStyle/>
          <a:p>
            <a:pPr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TW" altLang="zh-TW" sz="2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學期基本成績為</a:t>
            </a:r>
            <a:r>
              <a:rPr lang="en-US" altLang="zh-TW" sz="2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70</a:t>
            </a:r>
            <a:r>
              <a:rPr lang="zh-TW" altLang="zh-TW" sz="2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分，並以下列項目綜合評量之：</a:t>
            </a:r>
            <a:endParaRPr lang="zh-TW" altLang="zh-TW" sz="1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1200"/>
              </a:spcBef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全勤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無請假、無缺席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sz="2400" b="1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zh-TW" sz="2400" b="1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請假需寄信給</a:t>
            </a:r>
            <a:r>
              <a:rPr lang="zh-TW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該組老師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該組助教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，並於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上課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前一天</a:t>
            </a:r>
            <a:r>
              <a:rPr lang="en-US" altLang="zh-TW" sz="2400" b="1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24:00</a:t>
            </a:r>
            <a:r>
              <a:rPr lang="zh-TW" altLang="zh-TW" sz="2400" b="1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寄信。</a:t>
            </a:r>
          </a:p>
          <a:p>
            <a:pPr>
              <a:spcBef>
                <a:spcPts val="1200"/>
              </a:spcBef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無故缺席者每次扣總成績</a:t>
            </a:r>
            <a:r>
              <a:rPr lang="en-US" altLang="zh-TW" sz="2400" b="1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zh-TW" sz="2400" b="1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。事先請假獲准者，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次以內免扣分，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以上每次扣總成績</a:t>
            </a:r>
            <a:r>
              <a:rPr lang="en-US" altLang="zh-TW" sz="2400" b="1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zh-TW" sz="2400" b="1" dirty="0">
                <a:solidFill>
                  <a:srgbClr val="33CC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1200"/>
              </a:spcBef>
            </a:pPr>
            <a:r>
              <a:rPr lang="zh-TW" altLang="zh-TW" sz="2400" dirty="0">
                <a:solidFill>
                  <a:srgbClr val="9966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不限次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不扣分，但須附上證明文件。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solidFill>
                  <a:srgbClr val="FF99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病假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不限次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不扣分，但須附上證明文件。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1200"/>
              </a:spcBef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00988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09C8E51-7B44-41FD-AA17-CAB81C433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作業規定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F7CC1182-0425-43DA-B38E-BA5E879E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49" y="1916832"/>
            <a:ext cx="8210302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p"/>
              <a:defRPr/>
            </a:pPr>
            <a:r>
              <a:rPr lang="zh-TW" altLang="en-US" sz="28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心得報告</a:t>
            </a:r>
            <a:r>
              <a:rPr lang="en-US" altLang="zh-TW" sz="28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每次下課後，馬上繳交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A4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心得報告一張給助教 。</a:t>
            </a:r>
          </a:p>
          <a:p>
            <a:pPr eaLnBrk="1" hangingPunct="1">
              <a:defRPr/>
            </a:pP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  <a:defRPr/>
            </a:pPr>
            <a:r>
              <a:rPr lang="zh-TW" altLang="en-US" sz="28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心得報告格式</a:t>
            </a:r>
            <a:r>
              <a:rPr lang="en-US" altLang="zh-TW" sz="28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格式檔案手寫、依內容相關與豐富評分。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  <a:defRPr/>
            </a:pPr>
            <a:r>
              <a:rPr lang="zh-TW" altLang="en-US" sz="28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心得格式檔案</a:t>
            </a:r>
            <a:r>
              <a:rPr lang="zh-TW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https://docs.google.com/document/d/1MmDYw5l4mGRRelwhw4x-jCZjfsprLp0E/edit?usp=drive_link&amp;ouid=103105134145976237732&amp;rtpof=true&amp;sd=true</a:t>
            </a:r>
          </a:p>
          <a:p>
            <a:pPr marL="342900" indent="-3429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AB38C01-F4C5-480A-B910-570952351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其他注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意事項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D6E8D75-CE20-4453-88EC-3C0451381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064500" cy="4392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每次上課記得簽到，簽到表會置於入口處座位上，請依組別確實簽到。</a:t>
            </a: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演講廳內禁止飲食，請於下課後將隨身物品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垃圾帶走，檢查座位附近環境，幫忙維持演講廳教室的整潔。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若有其他規定</a:t>
            </a:r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將以上課宣佈為準。</a:t>
            </a: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CE4E554D-A8FC-4D7D-A67F-67C719199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其他注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意事項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D2BDA-62BC-4643-ADB2-FB2CC7FC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74" y="1772816"/>
            <a:ext cx="8172202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0000"/>
              </a:buClr>
              <a:defRPr/>
            </a:pP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請和助教登記加入 ＦＢ社團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北科大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學年電機所 能源組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 </a:t>
            </a:r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控制組 資通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1&amp;2 &amp; AI</a:t>
            </a:r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 研究討論 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方便將來課程公告。</a:t>
            </a:r>
          </a:p>
        </p:txBody>
      </p:sp>
      <p:pic>
        <p:nvPicPr>
          <p:cNvPr id="10244" name="圖片 3">
            <a:extLst>
              <a:ext uri="{FF2B5EF4-FFF2-40B4-BE49-F238E27FC236}">
                <a16:creationId xmlns:a16="http://schemas.microsoft.com/office/drawing/2014/main" id="{7C028F06-7434-4122-A957-4D5750B6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t="6548" r="5409" b="5334"/>
          <a:stretch>
            <a:fillRect/>
          </a:stretch>
        </p:blipFill>
        <p:spPr bwMode="auto">
          <a:xfrm>
            <a:off x="2879725" y="3284984"/>
            <a:ext cx="3384550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1530</TotalTime>
  <Words>503</Words>
  <Application>Microsoft Office PowerPoint</Application>
  <PresentationFormat>如螢幕大小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Times New Roman</vt:lpstr>
      <vt:lpstr>Verdana</vt:lpstr>
      <vt:lpstr>Wingdings</vt:lpstr>
      <vt:lpstr>Profile</vt:lpstr>
      <vt:lpstr>PowerPoint 簡報</vt:lpstr>
      <vt:lpstr>演講時程表</vt:lpstr>
      <vt:lpstr>成績 專題討論(Seminar)課程施行細則</vt:lpstr>
      <vt:lpstr>成績 專題討論(Seminar)課程施行細則</vt:lpstr>
      <vt:lpstr>作業規定</vt:lpstr>
      <vt:lpstr>其他注意事項</vt:lpstr>
      <vt:lpstr>其他注意事項</vt:lpstr>
    </vt:vector>
  </TitlesOfParts>
  <Company>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</dc:creator>
  <cp:lastModifiedBy>冠樺 陳</cp:lastModifiedBy>
  <cp:revision>182</cp:revision>
  <dcterms:created xsi:type="dcterms:W3CDTF">2006-02-23T17:43:27Z</dcterms:created>
  <dcterms:modified xsi:type="dcterms:W3CDTF">2023-09-12T08:37:44Z</dcterms:modified>
</cp:coreProperties>
</file>