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8"/>
  </p:notesMasterIdLst>
  <p:sldIdLst>
    <p:sldId id="256" r:id="rId5"/>
    <p:sldId id="336" r:id="rId6"/>
    <p:sldId id="260" r:id="rId7"/>
    <p:sldId id="261" r:id="rId8"/>
    <p:sldId id="329" r:id="rId9"/>
    <p:sldId id="333" r:id="rId10"/>
    <p:sldId id="334" r:id="rId11"/>
    <p:sldId id="332" r:id="rId12"/>
    <p:sldId id="331" r:id="rId13"/>
    <p:sldId id="328" r:id="rId14"/>
    <p:sldId id="324" r:id="rId15"/>
    <p:sldId id="325" r:id="rId16"/>
    <p:sldId id="326" r:id="rId17"/>
    <p:sldId id="327" r:id="rId18"/>
    <p:sldId id="265" r:id="rId19"/>
    <p:sldId id="337" r:id="rId20"/>
    <p:sldId id="338" r:id="rId21"/>
    <p:sldId id="339" r:id="rId22"/>
    <p:sldId id="330" r:id="rId23"/>
    <p:sldId id="340" r:id="rId24"/>
    <p:sldId id="311" r:id="rId25"/>
    <p:sldId id="341" r:id="rId26"/>
    <p:sldId id="323" r:id="rId27"/>
  </p:sldIdLst>
  <p:sldSz cx="9144000" cy="5143500" type="screen16x9"/>
  <p:notesSz cx="6858000" cy="9144000"/>
  <p:embeddedFontLst>
    <p:embeddedFont>
      <p:font typeface="標楷體" panose="03000509000000000000" pitchFamily="49" charset="-120"/>
      <p:regular r:id="rId29"/>
    </p:embeddedFont>
    <p:embeddedFont>
      <p:font typeface="Open Sans" panose="020B0606030504020204" pitchFamily="34" charset="0"/>
      <p:regular r:id="rId30"/>
      <p:bold r:id="rId31"/>
      <p:italic r:id="rId32"/>
      <p:boldItalic r:id="rId33"/>
    </p:embeddedFont>
    <p:embeddedFont>
      <p:font typeface="Oxygen" panose="02000503000000000000" pitchFamily="2" charset="0"/>
      <p:regular r:id="rId34"/>
      <p:bold r:id="rId35"/>
    </p:embeddedFont>
    <p:embeddedFont>
      <p:font typeface="Playfair Displ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3C4A04-459F-4753-B5ED-CB042B36EC5A}">
  <a:tblStyle styleId="{563C4A04-459F-4753-B5ED-CB042B36EC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8" autoAdjust="0"/>
    <p:restoredTop sz="84288" autoAdjust="0"/>
  </p:normalViewPr>
  <p:slideViewPr>
    <p:cSldViewPr snapToGrid="0">
      <p:cViewPr varScale="1">
        <p:scale>
          <a:sx n="146" d="100"/>
          <a:sy n="146"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5"/>
        <p:cNvGrpSpPr/>
        <p:nvPr/>
      </p:nvGrpSpPr>
      <p:grpSpPr>
        <a:xfrm>
          <a:off x="0" y="0"/>
          <a:ext cx="0" cy="0"/>
          <a:chOff x="0" y="0"/>
          <a:chExt cx="0" cy="0"/>
        </a:xfrm>
      </p:grpSpPr>
      <p:sp>
        <p:nvSpPr>
          <p:cNvPr id="13786" name="Google Shape;13786;g98a768b21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7" name="Google Shape;13787;g98a768b21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4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636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5"/>
        <p:cNvGrpSpPr/>
        <p:nvPr/>
      </p:nvGrpSpPr>
      <p:grpSpPr>
        <a:xfrm>
          <a:off x="0" y="0"/>
          <a:ext cx="0" cy="0"/>
          <a:chOff x="0" y="0"/>
          <a:chExt cx="0" cy="0"/>
        </a:xfrm>
      </p:grpSpPr>
      <p:sp>
        <p:nvSpPr>
          <p:cNvPr id="13866" name="Google Shape;13866;ga1bacfef19_0_6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7" name="Google Shape;13867;ga1bacfef19_0_6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208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328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26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07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5"/>
        <p:cNvGrpSpPr/>
        <p:nvPr/>
      </p:nvGrpSpPr>
      <p:grpSpPr>
        <a:xfrm>
          <a:off x="0" y="0"/>
          <a:ext cx="0" cy="0"/>
          <a:chOff x="0" y="0"/>
          <a:chExt cx="0" cy="0"/>
        </a:xfrm>
      </p:grpSpPr>
      <p:sp>
        <p:nvSpPr>
          <p:cNvPr id="13866" name="Google Shape;13866;ga1bacfef19_0_6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7" name="Google Shape;13867;ga1bacfef19_0_6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799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2"/>
        <p:cNvGrpSpPr/>
        <p:nvPr/>
      </p:nvGrpSpPr>
      <p:grpSpPr>
        <a:xfrm>
          <a:off x="0" y="0"/>
          <a:ext cx="0" cy="0"/>
          <a:chOff x="0" y="0"/>
          <a:chExt cx="0" cy="0"/>
        </a:xfrm>
      </p:grpSpPr>
      <p:sp>
        <p:nvSpPr>
          <p:cNvPr id="14353" name="Google Shape;14353;ga1c3a006f2_0_3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4" name="Google Shape;14354;ga1c3a006f2_0_3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87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0"/>
        <p:cNvGrpSpPr/>
        <p:nvPr/>
      </p:nvGrpSpPr>
      <p:grpSpPr>
        <a:xfrm>
          <a:off x="0" y="0"/>
          <a:ext cx="0" cy="0"/>
          <a:chOff x="0" y="0"/>
          <a:chExt cx="0" cy="0"/>
        </a:xfrm>
      </p:grpSpPr>
      <p:sp>
        <p:nvSpPr>
          <p:cNvPr id="13811" name="Google Shape;13811;g9b10e58d13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2" name="Google Shape;13812;g9b10e58d1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7"/>
        <p:cNvGrpSpPr/>
        <p:nvPr/>
      </p:nvGrpSpPr>
      <p:grpSpPr>
        <a:xfrm>
          <a:off x="0" y="0"/>
          <a:ext cx="0" cy="0"/>
          <a:chOff x="0" y="0"/>
          <a:chExt cx="0" cy="0"/>
        </a:xfrm>
      </p:grpSpPr>
      <p:sp>
        <p:nvSpPr>
          <p:cNvPr id="13828" name="Google Shape;13828;g9788305ac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9" name="Google Shape;13829;g9788305ac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zh-TW" altLang="en-US" b="0" i="0" dirty="0">
                <a:solidFill>
                  <a:srgbClr val="292929"/>
                </a:solidFill>
                <a:effectLst/>
                <a:latin typeface="source-serif-pro"/>
              </a:rPr>
              <a:t>最簡單理解時間複雜度的方法就是直接使用觀察法。從上面的圖我們可以看到，每往下一層，每一項需要呼叫的次數就變成 </a:t>
            </a:r>
            <a:r>
              <a:rPr lang="en-US" altLang="zh-TW" b="0" i="0" dirty="0">
                <a:solidFill>
                  <a:srgbClr val="292929"/>
                </a:solidFill>
                <a:effectLst/>
                <a:latin typeface="source-serif-pro"/>
              </a:rPr>
              <a:t>2 </a:t>
            </a:r>
            <a:r>
              <a:rPr lang="zh-TW" altLang="en-US" b="0" i="0" dirty="0">
                <a:solidFill>
                  <a:srgbClr val="292929"/>
                </a:solidFill>
                <a:effectLst/>
                <a:latin typeface="source-serif-pro"/>
              </a:rPr>
              <a:t>倍，像 </a:t>
            </a:r>
            <a:r>
              <a:rPr lang="en-US" altLang="zh-TW" b="0" i="0" dirty="0">
                <a:solidFill>
                  <a:srgbClr val="292929"/>
                </a:solidFill>
                <a:effectLst/>
                <a:latin typeface="source-serif-pro"/>
              </a:rPr>
              <a:t>F(5) </a:t>
            </a:r>
            <a:r>
              <a:rPr lang="zh-TW" altLang="en-US" b="0" i="0" dirty="0">
                <a:solidFill>
                  <a:srgbClr val="292929"/>
                </a:solidFill>
                <a:effectLst/>
                <a:latin typeface="source-serif-pro"/>
              </a:rPr>
              <a:t>要呼叫 </a:t>
            </a:r>
            <a:r>
              <a:rPr lang="en-US" altLang="zh-TW" b="0" i="0" dirty="0">
                <a:solidFill>
                  <a:srgbClr val="292929"/>
                </a:solidFill>
                <a:effectLst/>
                <a:latin typeface="source-serif-pro"/>
              </a:rPr>
              <a:t>F(4) + F(3) </a:t>
            </a:r>
            <a:r>
              <a:rPr lang="zh-TW" altLang="en-US" b="0" i="0" dirty="0">
                <a:solidFill>
                  <a:srgbClr val="292929"/>
                </a:solidFill>
                <a:effectLst/>
                <a:latin typeface="source-serif-pro"/>
              </a:rPr>
              <a:t>、</a:t>
            </a:r>
            <a:r>
              <a:rPr lang="en-US" altLang="zh-TW" b="0" i="0" dirty="0">
                <a:solidFill>
                  <a:srgbClr val="292929"/>
                </a:solidFill>
                <a:effectLst/>
                <a:latin typeface="source-serif-pro"/>
              </a:rPr>
              <a:t>F(3) </a:t>
            </a:r>
            <a:r>
              <a:rPr lang="zh-TW" altLang="en-US" b="0" i="0" dirty="0">
                <a:solidFill>
                  <a:srgbClr val="292929"/>
                </a:solidFill>
                <a:effectLst/>
                <a:latin typeface="source-serif-pro"/>
              </a:rPr>
              <a:t>要呼叫 </a:t>
            </a:r>
            <a:r>
              <a:rPr lang="en-US" altLang="zh-TW" b="0" i="0" dirty="0">
                <a:solidFill>
                  <a:srgbClr val="292929"/>
                </a:solidFill>
                <a:effectLst/>
                <a:latin typeface="source-serif-pro"/>
              </a:rPr>
              <a:t>F(2) + F(1) </a:t>
            </a:r>
            <a:r>
              <a:rPr lang="zh-TW" altLang="en-US" b="0" i="0" dirty="0">
                <a:solidFill>
                  <a:srgbClr val="292929"/>
                </a:solidFill>
                <a:effectLst/>
                <a:latin typeface="source-serif-pro"/>
              </a:rPr>
              <a:t>等等。</a:t>
            </a:r>
          </a:p>
          <a:p>
            <a:pPr algn="l"/>
            <a:r>
              <a:rPr lang="zh-TW" altLang="en-US" b="0" i="0" dirty="0">
                <a:solidFill>
                  <a:srgbClr val="292929"/>
                </a:solidFill>
                <a:effectLst/>
                <a:latin typeface="source-serif-pro"/>
              </a:rPr>
              <a:t>而要找到數列的第 </a:t>
            </a:r>
            <a:r>
              <a:rPr lang="en-US" altLang="zh-TW" b="0" i="0" dirty="0">
                <a:solidFill>
                  <a:srgbClr val="292929"/>
                </a:solidFill>
                <a:effectLst/>
                <a:latin typeface="source-serif-pro"/>
              </a:rPr>
              <a:t>5 </a:t>
            </a:r>
            <a:r>
              <a:rPr lang="zh-TW" altLang="en-US" b="0" i="0" dirty="0">
                <a:solidFill>
                  <a:srgbClr val="292929"/>
                </a:solidFill>
                <a:effectLst/>
                <a:latin typeface="source-serif-pro"/>
              </a:rPr>
              <a:t>個數，我們需要的層數是剛好是 </a:t>
            </a:r>
            <a:r>
              <a:rPr lang="en-US" altLang="zh-TW" b="0" i="0" dirty="0">
                <a:solidFill>
                  <a:srgbClr val="292929"/>
                </a:solidFill>
                <a:effectLst/>
                <a:latin typeface="source-serif-pro"/>
              </a:rPr>
              <a:t>5 </a:t>
            </a:r>
            <a:r>
              <a:rPr lang="zh-TW" altLang="en-US" b="0" i="0" dirty="0">
                <a:solidFill>
                  <a:srgbClr val="292929"/>
                </a:solidFill>
                <a:effectLst/>
                <a:latin typeface="source-serif-pro"/>
              </a:rPr>
              <a:t>層，而推展到第 </a:t>
            </a:r>
            <a:r>
              <a:rPr lang="en-US" altLang="zh-TW" b="0" i="0" dirty="0">
                <a:solidFill>
                  <a:srgbClr val="292929"/>
                </a:solidFill>
                <a:effectLst/>
                <a:latin typeface="source-serif-pro"/>
              </a:rPr>
              <a:t>n </a:t>
            </a:r>
            <a:r>
              <a:rPr lang="zh-TW" altLang="en-US" b="0" i="0" dirty="0">
                <a:solidFill>
                  <a:srgbClr val="292929"/>
                </a:solidFill>
                <a:effectLst/>
                <a:latin typeface="source-serif-pro"/>
              </a:rPr>
              <a:t>個數時，我們剛好需要 </a:t>
            </a:r>
            <a:r>
              <a:rPr lang="en-US" altLang="zh-TW" b="0" i="0" dirty="0">
                <a:solidFill>
                  <a:srgbClr val="292929"/>
                </a:solidFill>
                <a:effectLst/>
                <a:latin typeface="source-serif-pro"/>
              </a:rPr>
              <a:t>n </a:t>
            </a:r>
            <a:r>
              <a:rPr lang="zh-TW" altLang="en-US" b="0" i="0" dirty="0">
                <a:solidFill>
                  <a:srgbClr val="292929"/>
                </a:solidFill>
                <a:effectLst/>
                <a:latin typeface="source-serif-pro"/>
              </a:rPr>
              <a:t>層。這個部分如果有點抽象的話，可以直接觀察上面的例子，圖中每一層的最左邊那項，是從 </a:t>
            </a:r>
            <a:r>
              <a:rPr lang="en-US" altLang="zh-TW" b="0" i="0" dirty="0">
                <a:solidFill>
                  <a:srgbClr val="292929"/>
                </a:solidFill>
                <a:effectLst/>
                <a:latin typeface="source-serif-pro"/>
              </a:rPr>
              <a:t>F(n) </a:t>
            </a:r>
            <a:r>
              <a:rPr lang="zh-TW" altLang="en-US" b="0" i="0" dirty="0">
                <a:solidFill>
                  <a:srgbClr val="292929"/>
                </a:solidFill>
                <a:effectLst/>
                <a:latin typeface="source-serif-pro"/>
              </a:rPr>
              <a:t>一路遞減到 </a:t>
            </a:r>
            <a:r>
              <a:rPr lang="en-US" altLang="zh-TW" b="0" i="0" dirty="0">
                <a:solidFill>
                  <a:srgbClr val="292929"/>
                </a:solidFill>
                <a:effectLst/>
                <a:latin typeface="source-serif-pro"/>
              </a:rPr>
              <a:t>F(1)</a:t>
            </a:r>
            <a:r>
              <a:rPr lang="zh-TW" altLang="en-US" b="0" i="0" dirty="0">
                <a:solidFill>
                  <a:srgbClr val="292929"/>
                </a:solidFill>
                <a:effectLst/>
                <a:latin typeface="source-serif-pro"/>
              </a:rPr>
              <a:t>，這樣剛剛好會是 </a:t>
            </a:r>
            <a:r>
              <a:rPr lang="en-US" altLang="zh-TW" b="0" i="0" dirty="0">
                <a:solidFill>
                  <a:srgbClr val="292929"/>
                </a:solidFill>
                <a:effectLst/>
                <a:latin typeface="source-serif-pro"/>
              </a:rPr>
              <a:t>n </a:t>
            </a:r>
            <a:r>
              <a:rPr lang="zh-TW" altLang="en-US" b="0" i="0" dirty="0">
                <a:solidFill>
                  <a:srgbClr val="292929"/>
                </a:solidFill>
                <a:effectLst/>
                <a:latin typeface="source-serif-pro"/>
              </a:rPr>
              <a:t>層。</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802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754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7"/>
        <p:cNvGrpSpPr/>
        <p:nvPr/>
      </p:nvGrpSpPr>
      <p:grpSpPr>
        <a:xfrm>
          <a:off x="0" y="0"/>
          <a:ext cx="0" cy="0"/>
          <a:chOff x="0" y="0"/>
          <a:chExt cx="0" cy="0"/>
        </a:xfrm>
      </p:grpSpPr>
      <p:sp>
        <p:nvSpPr>
          <p:cNvPr id="13828" name="Google Shape;13828;g9788305ac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9" name="Google Shape;13829;g9788305ac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4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240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2"/>
        <p:cNvGrpSpPr/>
        <p:nvPr/>
      </p:nvGrpSpPr>
      <p:grpSpPr>
        <a:xfrm>
          <a:off x="0" y="0"/>
          <a:ext cx="0" cy="0"/>
          <a:chOff x="0" y="0"/>
          <a:chExt cx="0" cy="0"/>
        </a:xfrm>
      </p:grpSpPr>
      <p:sp>
        <p:nvSpPr>
          <p:cNvPr id="13793" name="Google Shape;13793;ga1bacfef19_0_5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4" name="Google Shape;13794;ga1bacfef19_0_5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52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76200"/>
            <a:ext cx="9415324" cy="5336303"/>
            <a:chOff x="0" y="-76200"/>
            <a:chExt cx="9415324" cy="5336303"/>
          </a:xfrm>
        </p:grpSpPr>
        <p:sp>
          <p:nvSpPr>
            <p:cNvPr id="10" name="Google Shape;10;p2"/>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2"/>
          <p:cNvSpPr/>
          <p:nvPr/>
        </p:nvSpPr>
        <p:spPr>
          <a:xfrm>
            <a:off x="1067250" y="822950"/>
            <a:ext cx="7006800" cy="349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txBox="1">
            <a:spLocks noGrp="1"/>
          </p:cNvSpPr>
          <p:nvPr>
            <p:ph type="ctrTitle"/>
          </p:nvPr>
        </p:nvSpPr>
        <p:spPr>
          <a:xfrm>
            <a:off x="1606950" y="1188720"/>
            <a:ext cx="5930100" cy="2149500"/>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a:lvl1pPr>
            <a:lvl2pPr lvl="1" algn="ctr">
              <a:spcBef>
                <a:spcPts val="0"/>
              </a:spcBef>
              <a:spcAft>
                <a:spcPts val="0"/>
              </a:spcAft>
              <a:buSzPts val="6000"/>
              <a:buFont typeface="Open Sans"/>
              <a:buNone/>
              <a:defRPr sz="6000">
                <a:latin typeface="Open Sans"/>
                <a:ea typeface="Open Sans"/>
                <a:cs typeface="Open Sans"/>
                <a:sym typeface="Open Sans"/>
              </a:defRPr>
            </a:lvl2pPr>
            <a:lvl3pPr lvl="2" algn="ctr">
              <a:spcBef>
                <a:spcPts val="0"/>
              </a:spcBef>
              <a:spcAft>
                <a:spcPts val="0"/>
              </a:spcAft>
              <a:buSzPts val="6000"/>
              <a:buFont typeface="Open Sans"/>
              <a:buNone/>
              <a:defRPr sz="6000">
                <a:latin typeface="Open Sans"/>
                <a:ea typeface="Open Sans"/>
                <a:cs typeface="Open Sans"/>
                <a:sym typeface="Open Sans"/>
              </a:defRPr>
            </a:lvl3pPr>
            <a:lvl4pPr lvl="3" algn="ctr">
              <a:spcBef>
                <a:spcPts val="0"/>
              </a:spcBef>
              <a:spcAft>
                <a:spcPts val="0"/>
              </a:spcAft>
              <a:buSzPts val="6000"/>
              <a:buFont typeface="Open Sans"/>
              <a:buNone/>
              <a:defRPr sz="6000">
                <a:latin typeface="Open Sans"/>
                <a:ea typeface="Open Sans"/>
                <a:cs typeface="Open Sans"/>
                <a:sym typeface="Open Sans"/>
              </a:defRPr>
            </a:lvl4pPr>
            <a:lvl5pPr lvl="4" algn="ctr">
              <a:spcBef>
                <a:spcPts val="0"/>
              </a:spcBef>
              <a:spcAft>
                <a:spcPts val="0"/>
              </a:spcAft>
              <a:buSzPts val="6000"/>
              <a:buFont typeface="Open Sans"/>
              <a:buNone/>
              <a:defRPr sz="6000">
                <a:latin typeface="Open Sans"/>
                <a:ea typeface="Open Sans"/>
                <a:cs typeface="Open Sans"/>
                <a:sym typeface="Open Sans"/>
              </a:defRPr>
            </a:lvl5pPr>
            <a:lvl6pPr lvl="5" algn="ctr">
              <a:spcBef>
                <a:spcPts val="0"/>
              </a:spcBef>
              <a:spcAft>
                <a:spcPts val="0"/>
              </a:spcAft>
              <a:buSzPts val="6000"/>
              <a:buFont typeface="Open Sans"/>
              <a:buNone/>
              <a:defRPr sz="6000">
                <a:latin typeface="Open Sans"/>
                <a:ea typeface="Open Sans"/>
                <a:cs typeface="Open Sans"/>
                <a:sym typeface="Open Sans"/>
              </a:defRPr>
            </a:lvl6pPr>
            <a:lvl7pPr lvl="6" algn="ctr">
              <a:spcBef>
                <a:spcPts val="0"/>
              </a:spcBef>
              <a:spcAft>
                <a:spcPts val="0"/>
              </a:spcAft>
              <a:buSzPts val="6000"/>
              <a:buFont typeface="Open Sans"/>
              <a:buNone/>
              <a:defRPr sz="6000">
                <a:latin typeface="Open Sans"/>
                <a:ea typeface="Open Sans"/>
                <a:cs typeface="Open Sans"/>
                <a:sym typeface="Open Sans"/>
              </a:defRPr>
            </a:lvl7pPr>
            <a:lvl8pPr lvl="7" algn="ctr">
              <a:spcBef>
                <a:spcPts val="0"/>
              </a:spcBef>
              <a:spcAft>
                <a:spcPts val="0"/>
              </a:spcAft>
              <a:buSzPts val="6000"/>
              <a:buFont typeface="Open Sans"/>
              <a:buNone/>
              <a:defRPr sz="6000">
                <a:latin typeface="Open Sans"/>
                <a:ea typeface="Open Sans"/>
                <a:cs typeface="Open Sans"/>
                <a:sym typeface="Open Sans"/>
              </a:defRPr>
            </a:lvl8pPr>
            <a:lvl9pPr lvl="8" algn="ctr">
              <a:spcBef>
                <a:spcPts val="0"/>
              </a:spcBef>
              <a:spcAft>
                <a:spcPts val="0"/>
              </a:spcAft>
              <a:buSzPts val="6000"/>
              <a:buFont typeface="Open Sans"/>
              <a:buNone/>
              <a:defRPr sz="6000">
                <a:latin typeface="Open Sans"/>
                <a:ea typeface="Open Sans"/>
                <a:cs typeface="Open Sans"/>
                <a:sym typeface="Open Sans"/>
              </a:defRPr>
            </a:lvl9pPr>
          </a:lstStyle>
          <a:p>
            <a:endParaRPr/>
          </a:p>
        </p:txBody>
      </p:sp>
      <p:sp>
        <p:nvSpPr>
          <p:cNvPr id="515" name="Google Shape;515;p2"/>
          <p:cNvSpPr txBox="1">
            <a:spLocks noGrp="1"/>
          </p:cNvSpPr>
          <p:nvPr>
            <p:ph type="subTitle" idx="1"/>
          </p:nvPr>
        </p:nvSpPr>
        <p:spPr>
          <a:xfrm>
            <a:off x="2441025" y="3291325"/>
            <a:ext cx="4261800" cy="49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6"/>
        <p:cNvGrpSpPr/>
        <p:nvPr/>
      </p:nvGrpSpPr>
      <p:grpSpPr>
        <a:xfrm>
          <a:off x="0" y="0"/>
          <a:ext cx="0" cy="0"/>
          <a:chOff x="0" y="0"/>
          <a:chExt cx="0" cy="0"/>
        </a:xfrm>
      </p:grpSpPr>
      <p:grpSp>
        <p:nvGrpSpPr>
          <p:cNvPr id="517" name="Google Shape;517;p3"/>
          <p:cNvGrpSpPr/>
          <p:nvPr/>
        </p:nvGrpSpPr>
        <p:grpSpPr>
          <a:xfrm flipH="1">
            <a:off x="-271312" y="-98675"/>
            <a:ext cx="9415324" cy="5336303"/>
            <a:chOff x="0" y="-76200"/>
            <a:chExt cx="9415324" cy="5336303"/>
          </a:xfrm>
        </p:grpSpPr>
        <p:sp>
          <p:nvSpPr>
            <p:cNvPr id="518" name="Google Shape;518;p3"/>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
          <p:cNvSpPr/>
          <p:nvPr/>
        </p:nvSpPr>
        <p:spPr>
          <a:xfrm flipH="1">
            <a:off x="-63350" y="1309375"/>
            <a:ext cx="8137500" cy="247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txBox="1">
            <a:spLocks noGrp="1"/>
          </p:cNvSpPr>
          <p:nvPr>
            <p:ph type="subTitle" idx="1"/>
          </p:nvPr>
        </p:nvSpPr>
        <p:spPr>
          <a:xfrm>
            <a:off x="2386584" y="2913888"/>
            <a:ext cx="3465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23" name="Google Shape;1023;p3"/>
          <p:cNvSpPr txBox="1">
            <a:spLocks noGrp="1"/>
          </p:cNvSpPr>
          <p:nvPr>
            <p:ph type="title" hasCustomPrompt="1"/>
          </p:nvPr>
        </p:nvSpPr>
        <p:spPr>
          <a:xfrm>
            <a:off x="713232" y="1682496"/>
            <a:ext cx="1764900" cy="13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4" name="Google Shape;1024;p3"/>
          <p:cNvSpPr txBox="1">
            <a:spLocks noGrp="1"/>
          </p:cNvSpPr>
          <p:nvPr>
            <p:ph type="title" idx="2"/>
          </p:nvPr>
        </p:nvSpPr>
        <p:spPr>
          <a:xfrm>
            <a:off x="2386572" y="1988798"/>
            <a:ext cx="3465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4500"/>
              <a:buNone/>
              <a:defRPr sz="4500"/>
            </a:lvl1pPr>
            <a:lvl2pPr lvl="1" rtl="0">
              <a:spcBef>
                <a:spcPts val="0"/>
              </a:spcBef>
              <a:spcAft>
                <a:spcPts val="0"/>
              </a:spcAft>
              <a:buSzPts val="2800"/>
              <a:buNone/>
              <a:defRPr>
                <a:latin typeface="Oxygen"/>
                <a:ea typeface="Oxygen"/>
                <a:cs typeface="Oxygen"/>
                <a:sym typeface="Oxygen"/>
              </a:defRPr>
            </a:lvl2pPr>
            <a:lvl3pPr lvl="2" rtl="0">
              <a:spcBef>
                <a:spcPts val="0"/>
              </a:spcBef>
              <a:spcAft>
                <a:spcPts val="0"/>
              </a:spcAft>
              <a:buSzPts val="2800"/>
              <a:buNone/>
              <a:defRPr>
                <a:latin typeface="Oxygen"/>
                <a:ea typeface="Oxygen"/>
                <a:cs typeface="Oxygen"/>
                <a:sym typeface="Oxygen"/>
              </a:defRPr>
            </a:lvl3pPr>
            <a:lvl4pPr lvl="3" rtl="0">
              <a:spcBef>
                <a:spcPts val="0"/>
              </a:spcBef>
              <a:spcAft>
                <a:spcPts val="0"/>
              </a:spcAft>
              <a:buSzPts val="2800"/>
              <a:buNone/>
              <a:defRPr>
                <a:latin typeface="Oxygen"/>
                <a:ea typeface="Oxygen"/>
                <a:cs typeface="Oxygen"/>
                <a:sym typeface="Oxygen"/>
              </a:defRPr>
            </a:lvl4pPr>
            <a:lvl5pPr lvl="4" rtl="0">
              <a:spcBef>
                <a:spcPts val="0"/>
              </a:spcBef>
              <a:spcAft>
                <a:spcPts val="0"/>
              </a:spcAft>
              <a:buSzPts val="2800"/>
              <a:buNone/>
              <a:defRPr>
                <a:latin typeface="Oxygen"/>
                <a:ea typeface="Oxygen"/>
                <a:cs typeface="Oxygen"/>
                <a:sym typeface="Oxygen"/>
              </a:defRPr>
            </a:lvl5pPr>
            <a:lvl6pPr lvl="5" rtl="0">
              <a:spcBef>
                <a:spcPts val="0"/>
              </a:spcBef>
              <a:spcAft>
                <a:spcPts val="0"/>
              </a:spcAft>
              <a:buSzPts val="2800"/>
              <a:buNone/>
              <a:defRPr>
                <a:latin typeface="Oxygen"/>
                <a:ea typeface="Oxygen"/>
                <a:cs typeface="Oxygen"/>
                <a:sym typeface="Oxygen"/>
              </a:defRPr>
            </a:lvl6pPr>
            <a:lvl7pPr lvl="6" rtl="0">
              <a:spcBef>
                <a:spcPts val="0"/>
              </a:spcBef>
              <a:spcAft>
                <a:spcPts val="0"/>
              </a:spcAft>
              <a:buSzPts val="2800"/>
              <a:buNone/>
              <a:defRPr>
                <a:latin typeface="Oxygen"/>
                <a:ea typeface="Oxygen"/>
                <a:cs typeface="Oxygen"/>
                <a:sym typeface="Oxygen"/>
              </a:defRPr>
            </a:lvl7pPr>
            <a:lvl8pPr lvl="7" rtl="0">
              <a:spcBef>
                <a:spcPts val="0"/>
              </a:spcBef>
              <a:spcAft>
                <a:spcPts val="0"/>
              </a:spcAft>
              <a:buSzPts val="2800"/>
              <a:buNone/>
              <a:defRPr>
                <a:latin typeface="Oxygen"/>
                <a:ea typeface="Oxygen"/>
                <a:cs typeface="Oxygen"/>
                <a:sym typeface="Oxygen"/>
              </a:defRPr>
            </a:lvl8pPr>
            <a:lvl9pPr lvl="8" rtl="0">
              <a:spcBef>
                <a:spcPts val="0"/>
              </a:spcBef>
              <a:spcAft>
                <a:spcPts val="0"/>
              </a:spcAft>
              <a:buSzPts val="2800"/>
              <a:buNone/>
              <a:defRPr>
                <a:latin typeface="Oxygen"/>
                <a:ea typeface="Oxygen"/>
                <a:cs typeface="Oxygen"/>
                <a:sym typeface="Oxyge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68"/>
        <p:cNvGrpSpPr/>
        <p:nvPr/>
      </p:nvGrpSpPr>
      <p:grpSpPr>
        <a:xfrm>
          <a:off x="0" y="0"/>
          <a:ext cx="0" cy="0"/>
          <a:chOff x="0" y="0"/>
          <a:chExt cx="0" cy="0"/>
        </a:xfrm>
      </p:grpSpPr>
      <p:grpSp>
        <p:nvGrpSpPr>
          <p:cNvPr id="3569" name="Google Shape;3569;p9"/>
          <p:cNvGrpSpPr/>
          <p:nvPr/>
        </p:nvGrpSpPr>
        <p:grpSpPr>
          <a:xfrm>
            <a:off x="0" y="-76200"/>
            <a:ext cx="9415324" cy="5336303"/>
            <a:chOff x="0" y="-76200"/>
            <a:chExt cx="9415324" cy="5336303"/>
          </a:xfrm>
        </p:grpSpPr>
        <p:sp>
          <p:nvSpPr>
            <p:cNvPr id="3570" name="Google Shape;3570;p9"/>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9"/>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9"/>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9"/>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9"/>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9"/>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9"/>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9"/>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9"/>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9"/>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9"/>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9"/>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9"/>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9"/>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9"/>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9"/>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9"/>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9"/>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9"/>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9"/>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9"/>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9"/>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9"/>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9"/>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9"/>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9"/>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9"/>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9"/>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9"/>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9"/>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9"/>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9"/>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9"/>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9"/>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9"/>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9"/>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9"/>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9"/>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9"/>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9"/>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9"/>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9"/>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9"/>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9"/>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9"/>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9"/>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9"/>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9"/>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9"/>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9"/>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9"/>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9"/>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9"/>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9"/>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9"/>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9"/>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9"/>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9"/>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9"/>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9"/>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9"/>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9"/>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9"/>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3" name="Google Shape;4073;p9"/>
          <p:cNvSpPr/>
          <p:nvPr/>
        </p:nvSpPr>
        <p:spPr>
          <a:xfrm>
            <a:off x="1069850" y="1331850"/>
            <a:ext cx="8139300" cy="247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9"/>
          <p:cNvSpPr txBox="1">
            <a:spLocks noGrp="1"/>
          </p:cNvSpPr>
          <p:nvPr>
            <p:ph type="subTitle" idx="1"/>
          </p:nvPr>
        </p:nvSpPr>
        <p:spPr>
          <a:xfrm>
            <a:off x="4965177" y="2913888"/>
            <a:ext cx="34656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075" name="Google Shape;4075;p9"/>
          <p:cNvSpPr txBox="1">
            <a:spLocks noGrp="1"/>
          </p:cNvSpPr>
          <p:nvPr>
            <p:ph type="title" hasCustomPrompt="1"/>
          </p:nvPr>
        </p:nvSpPr>
        <p:spPr>
          <a:xfrm>
            <a:off x="3288792" y="1682496"/>
            <a:ext cx="1764900" cy="13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76" name="Google Shape;4076;p9"/>
          <p:cNvSpPr txBox="1">
            <a:spLocks noGrp="1"/>
          </p:cNvSpPr>
          <p:nvPr>
            <p:ph type="title" idx="2"/>
          </p:nvPr>
        </p:nvSpPr>
        <p:spPr>
          <a:xfrm>
            <a:off x="4965177" y="1988798"/>
            <a:ext cx="3465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7150"/>
        <p:cNvGrpSpPr/>
        <p:nvPr/>
      </p:nvGrpSpPr>
      <p:grpSpPr>
        <a:xfrm>
          <a:off x="0" y="0"/>
          <a:ext cx="0" cy="0"/>
          <a:chOff x="0" y="0"/>
          <a:chExt cx="0" cy="0"/>
        </a:xfrm>
      </p:grpSpPr>
      <p:grpSp>
        <p:nvGrpSpPr>
          <p:cNvPr id="7151" name="Google Shape;7151;p18"/>
          <p:cNvGrpSpPr/>
          <p:nvPr/>
        </p:nvGrpSpPr>
        <p:grpSpPr>
          <a:xfrm>
            <a:off x="0" y="-76200"/>
            <a:ext cx="9415324" cy="5336303"/>
            <a:chOff x="0" y="-76200"/>
            <a:chExt cx="9415324" cy="5336303"/>
          </a:xfrm>
        </p:grpSpPr>
        <p:sp>
          <p:nvSpPr>
            <p:cNvPr id="7152" name="Google Shape;7152;p18"/>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18"/>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18"/>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18"/>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18"/>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18"/>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18"/>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18"/>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18"/>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18"/>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18"/>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18"/>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18"/>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18"/>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18"/>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18"/>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18"/>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18"/>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18"/>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18"/>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18"/>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18"/>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18"/>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18"/>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18"/>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18"/>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18"/>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18"/>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18"/>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18"/>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18"/>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18"/>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18"/>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18"/>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18"/>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18"/>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18"/>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18"/>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18"/>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18"/>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18"/>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18"/>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18"/>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18"/>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18"/>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18"/>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18"/>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18"/>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18"/>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18"/>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18"/>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18"/>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18"/>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18"/>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18"/>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18"/>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18"/>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18"/>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18"/>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18"/>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18"/>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18"/>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18"/>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18"/>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18"/>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18"/>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18"/>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18"/>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18"/>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18"/>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18"/>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18"/>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18"/>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18"/>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18"/>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18"/>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18"/>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18"/>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18"/>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18"/>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18"/>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18"/>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18"/>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18"/>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18"/>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18"/>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18"/>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18"/>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18"/>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18"/>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18"/>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18"/>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18"/>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18"/>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18"/>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18"/>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18"/>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18"/>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18"/>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18"/>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18"/>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18"/>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18"/>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18"/>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18"/>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18"/>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18"/>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18"/>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18"/>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18"/>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18"/>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18"/>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18"/>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18"/>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18"/>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18"/>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18"/>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18"/>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18"/>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18"/>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18"/>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18"/>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18"/>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18"/>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18"/>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18"/>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18"/>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18"/>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18"/>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18"/>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18"/>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18"/>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18"/>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18"/>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18"/>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18"/>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18"/>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18"/>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18"/>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18"/>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18"/>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18"/>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18"/>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18"/>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18"/>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18"/>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18"/>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18"/>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18"/>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18"/>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18"/>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18"/>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18"/>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18"/>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18"/>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18"/>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18"/>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18"/>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18"/>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18"/>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18"/>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18"/>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18"/>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18"/>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18"/>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18"/>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18"/>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18"/>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18"/>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18"/>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18"/>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18"/>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18"/>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18"/>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18"/>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18"/>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18"/>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18"/>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18"/>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18"/>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18"/>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18"/>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18"/>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18"/>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18"/>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18"/>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18"/>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8"/>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8"/>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8"/>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8"/>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8"/>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8"/>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8"/>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8"/>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8"/>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8"/>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18"/>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18"/>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18"/>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18"/>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18"/>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18"/>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18"/>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8"/>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8"/>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8"/>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8"/>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18"/>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18"/>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18"/>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18"/>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18"/>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18"/>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18"/>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18"/>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18"/>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18"/>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18"/>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18"/>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18"/>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18"/>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18"/>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18"/>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18"/>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18"/>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18"/>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18"/>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18"/>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18"/>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18"/>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18"/>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18"/>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18"/>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18"/>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18"/>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18"/>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18"/>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18"/>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18"/>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18"/>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18"/>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18"/>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18"/>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18"/>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18"/>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18"/>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18"/>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18"/>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18"/>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18"/>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18"/>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18"/>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18"/>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18"/>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18"/>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18"/>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18"/>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18"/>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18"/>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18"/>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18"/>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18"/>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18"/>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18"/>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18"/>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18"/>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18"/>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18"/>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18"/>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18"/>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18"/>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18"/>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18"/>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18"/>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18"/>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18"/>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18"/>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18"/>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18"/>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18"/>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18"/>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18"/>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18"/>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18"/>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18"/>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18"/>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18"/>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18"/>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18"/>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18"/>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18"/>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18"/>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18"/>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18"/>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18"/>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18"/>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18"/>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18"/>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18"/>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18"/>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18"/>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18"/>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18"/>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18"/>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18"/>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18"/>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18"/>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18"/>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18"/>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18"/>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18"/>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18"/>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18"/>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18"/>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18"/>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18"/>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18"/>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18"/>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18"/>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18"/>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18"/>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18"/>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18"/>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18"/>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18"/>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18"/>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18"/>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18"/>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18"/>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18"/>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18"/>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18"/>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18"/>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18"/>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18"/>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18"/>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18"/>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18"/>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18"/>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18"/>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18"/>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18"/>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18"/>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18"/>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18"/>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18"/>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18"/>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18"/>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18"/>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18"/>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18"/>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18"/>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18"/>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18"/>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18"/>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18"/>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18"/>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18"/>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18"/>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18"/>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18"/>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18"/>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18"/>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18"/>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18"/>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18"/>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18"/>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18"/>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18"/>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18"/>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18"/>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18"/>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18"/>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18"/>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18"/>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18"/>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18"/>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18"/>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18"/>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18"/>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18"/>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18"/>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18"/>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18"/>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18"/>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18"/>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18"/>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18"/>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18"/>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18"/>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18"/>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18"/>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18"/>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18"/>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18"/>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18"/>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18"/>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18"/>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18"/>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18"/>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18"/>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18"/>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18"/>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18"/>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18"/>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18"/>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18"/>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18"/>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18"/>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18"/>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18"/>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18"/>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18"/>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18"/>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18"/>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18"/>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18"/>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18"/>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18"/>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18"/>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18"/>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18"/>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18"/>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18"/>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18"/>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18"/>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18"/>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18"/>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18"/>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18"/>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18"/>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18"/>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18"/>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18"/>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18"/>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18"/>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18"/>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18"/>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18"/>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18"/>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18"/>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18"/>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18"/>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18"/>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18"/>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18"/>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18"/>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18"/>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18"/>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18"/>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18"/>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18"/>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18"/>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18"/>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18"/>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18"/>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18"/>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18"/>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18"/>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18"/>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18"/>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18"/>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18"/>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18"/>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18"/>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18"/>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18"/>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18"/>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18"/>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18"/>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18"/>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18"/>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18"/>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18"/>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18"/>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18"/>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18"/>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18"/>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18"/>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18"/>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18"/>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18"/>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18"/>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18"/>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18"/>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18"/>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18"/>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18"/>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18"/>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18"/>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18"/>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18"/>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18"/>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18"/>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18"/>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18"/>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18"/>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18"/>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18"/>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18"/>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18"/>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18"/>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5" name="Google Shape;7655;p18"/>
          <p:cNvSpPr/>
          <p:nvPr/>
        </p:nvSpPr>
        <p:spPr>
          <a:xfrm>
            <a:off x="-103025" y="295275"/>
            <a:ext cx="9288300" cy="453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18"/>
          <p:cNvSpPr txBox="1">
            <a:spLocks noGrp="1"/>
          </p:cNvSpPr>
          <p:nvPr>
            <p:ph type="title"/>
          </p:nvPr>
        </p:nvSpPr>
        <p:spPr>
          <a:xfrm>
            <a:off x="1069850" y="676650"/>
            <a:ext cx="7004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57" name="Google Shape;7657;p18"/>
          <p:cNvSpPr txBox="1">
            <a:spLocks noGrp="1"/>
          </p:cNvSpPr>
          <p:nvPr>
            <p:ph type="subTitle" idx="1"/>
          </p:nvPr>
        </p:nvSpPr>
        <p:spPr>
          <a:xfrm>
            <a:off x="1801368" y="1725168"/>
            <a:ext cx="2392800" cy="572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b="1"/>
            </a:lvl1pPr>
            <a:lvl2pPr lvl="1">
              <a:spcBef>
                <a:spcPts val="1600"/>
              </a:spcBef>
              <a:spcAft>
                <a:spcPts val="0"/>
              </a:spcAft>
              <a:buSzPts val="1800"/>
              <a:buNone/>
              <a:defRPr sz="1800" b="1"/>
            </a:lvl2pPr>
            <a:lvl3pPr lvl="2">
              <a:spcBef>
                <a:spcPts val="1600"/>
              </a:spcBef>
              <a:spcAft>
                <a:spcPts val="0"/>
              </a:spcAft>
              <a:buSzPts val="1800"/>
              <a:buNone/>
              <a:defRPr sz="1800" b="1"/>
            </a:lvl3pPr>
            <a:lvl4pPr lvl="3">
              <a:spcBef>
                <a:spcPts val="1600"/>
              </a:spcBef>
              <a:spcAft>
                <a:spcPts val="0"/>
              </a:spcAft>
              <a:buSzPts val="1800"/>
              <a:buNone/>
              <a:defRPr sz="1800" b="1"/>
            </a:lvl4pPr>
            <a:lvl5pPr lvl="4">
              <a:spcBef>
                <a:spcPts val="1600"/>
              </a:spcBef>
              <a:spcAft>
                <a:spcPts val="0"/>
              </a:spcAft>
              <a:buSzPts val="1800"/>
              <a:buNone/>
              <a:defRPr sz="1800" b="1"/>
            </a:lvl5pPr>
            <a:lvl6pPr lvl="5">
              <a:spcBef>
                <a:spcPts val="1600"/>
              </a:spcBef>
              <a:spcAft>
                <a:spcPts val="0"/>
              </a:spcAft>
              <a:buSzPts val="1800"/>
              <a:buNone/>
              <a:defRPr sz="1800" b="1"/>
            </a:lvl6pPr>
            <a:lvl7pPr lvl="6">
              <a:spcBef>
                <a:spcPts val="1600"/>
              </a:spcBef>
              <a:spcAft>
                <a:spcPts val="0"/>
              </a:spcAft>
              <a:buSzPts val="1800"/>
              <a:buNone/>
              <a:defRPr sz="1800" b="1"/>
            </a:lvl7pPr>
            <a:lvl8pPr lvl="7">
              <a:spcBef>
                <a:spcPts val="1600"/>
              </a:spcBef>
              <a:spcAft>
                <a:spcPts val="0"/>
              </a:spcAft>
              <a:buSzPts val="1800"/>
              <a:buNone/>
              <a:defRPr sz="1800" b="1"/>
            </a:lvl8pPr>
            <a:lvl9pPr lvl="8">
              <a:spcBef>
                <a:spcPts val="1600"/>
              </a:spcBef>
              <a:spcAft>
                <a:spcPts val="1600"/>
              </a:spcAft>
              <a:buSzPts val="1800"/>
              <a:buNone/>
              <a:defRPr sz="1800" b="1"/>
            </a:lvl9pPr>
          </a:lstStyle>
          <a:p>
            <a:endParaRPr/>
          </a:p>
        </p:txBody>
      </p:sp>
      <p:sp>
        <p:nvSpPr>
          <p:cNvPr id="7658" name="Google Shape;7658;p18"/>
          <p:cNvSpPr txBox="1">
            <a:spLocks noGrp="1"/>
          </p:cNvSpPr>
          <p:nvPr>
            <p:ph type="title" idx="2" hasCustomPrompt="1"/>
          </p:nvPr>
        </p:nvSpPr>
        <p:spPr>
          <a:xfrm>
            <a:off x="832104" y="1644850"/>
            <a:ext cx="8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659" name="Google Shape;7659;p18"/>
          <p:cNvSpPr txBox="1">
            <a:spLocks noGrp="1"/>
          </p:cNvSpPr>
          <p:nvPr>
            <p:ph type="subTitle" idx="3"/>
          </p:nvPr>
        </p:nvSpPr>
        <p:spPr>
          <a:xfrm>
            <a:off x="1801368" y="3136068"/>
            <a:ext cx="239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660" name="Google Shape;7660;p18"/>
          <p:cNvSpPr txBox="1">
            <a:spLocks noGrp="1"/>
          </p:cNvSpPr>
          <p:nvPr>
            <p:ph type="title" idx="4" hasCustomPrompt="1"/>
          </p:nvPr>
        </p:nvSpPr>
        <p:spPr>
          <a:xfrm>
            <a:off x="832104" y="3220650"/>
            <a:ext cx="8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661" name="Google Shape;7661;p18"/>
          <p:cNvSpPr txBox="1">
            <a:spLocks noGrp="1"/>
          </p:cNvSpPr>
          <p:nvPr>
            <p:ph type="subTitle" idx="5"/>
          </p:nvPr>
        </p:nvSpPr>
        <p:spPr>
          <a:xfrm>
            <a:off x="4931400" y="1725168"/>
            <a:ext cx="239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a:endParaRPr/>
          </a:p>
        </p:txBody>
      </p:sp>
      <p:sp>
        <p:nvSpPr>
          <p:cNvPr id="7662" name="Google Shape;7662;p18"/>
          <p:cNvSpPr txBox="1">
            <a:spLocks noGrp="1"/>
          </p:cNvSpPr>
          <p:nvPr>
            <p:ph type="title" idx="6" hasCustomPrompt="1"/>
          </p:nvPr>
        </p:nvSpPr>
        <p:spPr>
          <a:xfrm>
            <a:off x="7488936" y="1644850"/>
            <a:ext cx="8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663" name="Google Shape;7663;p18"/>
          <p:cNvSpPr txBox="1">
            <a:spLocks noGrp="1"/>
          </p:cNvSpPr>
          <p:nvPr>
            <p:ph type="subTitle" idx="7"/>
          </p:nvPr>
        </p:nvSpPr>
        <p:spPr>
          <a:xfrm>
            <a:off x="4931400" y="3136068"/>
            <a:ext cx="2392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a:endParaRPr/>
          </a:p>
        </p:txBody>
      </p:sp>
      <p:sp>
        <p:nvSpPr>
          <p:cNvPr id="7664" name="Google Shape;7664;p18"/>
          <p:cNvSpPr txBox="1">
            <a:spLocks noGrp="1"/>
          </p:cNvSpPr>
          <p:nvPr>
            <p:ph type="title" idx="8" hasCustomPrompt="1"/>
          </p:nvPr>
        </p:nvSpPr>
        <p:spPr>
          <a:xfrm>
            <a:off x="7488936" y="3220650"/>
            <a:ext cx="8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665" name="Google Shape;7665;p18"/>
          <p:cNvSpPr txBox="1">
            <a:spLocks noGrp="1"/>
          </p:cNvSpPr>
          <p:nvPr>
            <p:ph type="subTitle" idx="9"/>
          </p:nvPr>
        </p:nvSpPr>
        <p:spPr>
          <a:xfrm>
            <a:off x="1801368" y="2063496"/>
            <a:ext cx="275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666" name="Google Shape;7666;p18"/>
          <p:cNvSpPr txBox="1">
            <a:spLocks noGrp="1"/>
          </p:cNvSpPr>
          <p:nvPr>
            <p:ph type="subTitle" idx="13"/>
          </p:nvPr>
        </p:nvSpPr>
        <p:spPr>
          <a:xfrm>
            <a:off x="1801368" y="3471672"/>
            <a:ext cx="275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667" name="Google Shape;7667;p18"/>
          <p:cNvSpPr txBox="1">
            <a:spLocks noGrp="1"/>
          </p:cNvSpPr>
          <p:nvPr>
            <p:ph type="subTitle" idx="14"/>
          </p:nvPr>
        </p:nvSpPr>
        <p:spPr>
          <a:xfrm>
            <a:off x="4572000" y="2063496"/>
            <a:ext cx="2752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7668" name="Google Shape;7668;p18"/>
          <p:cNvSpPr txBox="1">
            <a:spLocks noGrp="1"/>
          </p:cNvSpPr>
          <p:nvPr>
            <p:ph type="subTitle" idx="15"/>
          </p:nvPr>
        </p:nvSpPr>
        <p:spPr>
          <a:xfrm>
            <a:off x="4572000" y="3471672"/>
            <a:ext cx="2752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8184"/>
        <p:cNvGrpSpPr/>
        <p:nvPr/>
      </p:nvGrpSpPr>
      <p:grpSpPr>
        <a:xfrm>
          <a:off x="0" y="0"/>
          <a:ext cx="0" cy="0"/>
          <a:chOff x="0" y="0"/>
          <a:chExt cx="0" cy="0"/>
        </a:xfrm>
      </p:grpSpPr>
      <p:grpSp>
        <p:nvGrpSpPr>
          <p:cNvPr id="8185" name="Google Shape;8185;p20"/>
          <p:cNvGrpSpPr/>
          <p:nvPr/>
        </p:nvGrpSpPr>
        <p:grpSpPr>
          <a:xfrm>
            <a:off x="0" y="-76200"/>
            <a:ext cx="9415324" cy="5336303"/>
            <a:chOff x="0" y="-76200"/>
            <a:chExt cx="9415324" cy="5336303"/>
          </a:xfrm>
        </p:grpSpPr>
        <p:sp>
          <p:nvSpPr>
            <p:cNvPr id="8186" name="Google Shape;8186;p20"/>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0"/>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0"/>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0"/>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0"/>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0"/>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0"/>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0"/>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0"/>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0"/>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0"/>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0"/>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0"/>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0"/>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0"/>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0"/>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0"/>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0"/>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0"/>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0"/>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0"/>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0"/>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0"/>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0"/>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0"/>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0"/>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0"/>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0"/>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0"/>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0"/>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0"/>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0"/>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0"/>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0"/>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0"/>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0"/>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0"/>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0"/>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0"/>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0"/>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0"/>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0"/>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0"/>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0"/>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0"/>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0"/>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0"/>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0"/>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0"/>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0"/>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0"/>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0"/>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0"/>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0"/>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0"/>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20"/>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20"/>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20"/>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20"/>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20"/>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20"/>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20"/>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20"/>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20"/>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20"/>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20"/>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20"/>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20"/>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20"/>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20"/>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20"/>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20"/>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20"/>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20"/>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20"/>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20"/>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20"/>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20"/>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20"/>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20"/>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20"/>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20"/>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20"/>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20"/>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20"/>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20"/>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20"/>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20"/>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20"/>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20"/>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20"/>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20"/>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20"/>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20"/>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20"/>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20"/>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20"/>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20"/>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20"/>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20"/>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20"/>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20"/>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20"/>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20"/>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20"/>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20"/>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20"/>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20"/>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20"/>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20"/>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20"/>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20"/>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20"/>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20"/>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20"/>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20"/>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20"/>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20"/>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20"/>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20"/>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20"/>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20"/>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20"/>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20"/>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20"/>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20"/>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20"/>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20"/>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20"/>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20"/>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20"/>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20"/>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20"/>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20"/>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20"/>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20"/>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20"/>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20"/>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20"/>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20"/>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20"/>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20"/>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20"/>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20"/>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20"/>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20"/>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20"/>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20"/>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20"/>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20"/>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20"/>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20"/>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20"/>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20"/>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20"/>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20"/>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20"/>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20"/>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20"/>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20"/>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20"/>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20"/>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20"/>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20"/>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20"/>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20"/>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20"/>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20"/>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20"/>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20"/>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20"/>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20"/>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20"/>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20"/>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20"/>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20"/>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20"/>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20"/>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20"/>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20"/>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20"/>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20"/>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20"/>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20"/>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20"/>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20"/>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20"/>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20"/>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20"/>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20"/>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20"/>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20"/>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20"/>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20"/>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20"/>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20"/>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20"/>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20"/>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20"/>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20"/>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20"/>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20"/>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20"/>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20"/>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20"/>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20"/>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20"/>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20"/>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20"/>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20"/>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20"/>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20"/>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20"/>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20"/>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20"/>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20"/>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20"/>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20"/>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20"/>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20"/>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20"/>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20"/>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20"/>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20"/>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20"/>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20"/>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20"/>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20"/>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20"/>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20"/>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20"/>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20"/>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20"/>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20"/>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20"/>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20"/>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20"/>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20"/>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20"/>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20"/>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20"/>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20"/>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20"/>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20"/>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20"/>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20"/>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20"/>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20"/>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20"/>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20"/>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20"/>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20"/>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20"/>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20"/>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20"/>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20"/>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20"/>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20"/>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20"/>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20"/>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20"/>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20"/>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20"/>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20"/>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20"/>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20"/>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20"/>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20"/>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20"/>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20"/>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20"/>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20"/>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20"/>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20"/>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20"/>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20"/>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20"/>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20"/>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20"/>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20"/>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20"/>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20"/>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20"/>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20"/>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20"/>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20"/>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20"/>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20"/>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20"/>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20"/>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20"/>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20"/>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20"/>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20"/>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20"/>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20"/>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20"/>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20"/>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20"/>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20"/>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20"/>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20"/>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20"/>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20"/>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20"/>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20"/>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20"/>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20"/>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20"/>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20"/>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20"/>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20"/>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20"/>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20"/>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20"/>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20"/>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20"/>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20"/>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20"/>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20"/>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20"/>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20"/>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20"/>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20"/>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20"/>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20"/>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20"/>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20"/>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20"/>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20"/>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20"/>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20"/>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20"/>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20"/>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20"/>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20"/>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20"/>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20"/>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20"/>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20"/>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20"/>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20"/>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20"/>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20"/>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20"/>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20"/>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20"/>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20"/>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20"/>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20"/>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20"/>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20"/>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20"/>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20"/>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20"/>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20"/>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20"/>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20"/>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20"/>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20"/>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20"/>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20"/>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20"/>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20"/>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20"/>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20"/>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20"/>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20"/>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20"/>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20"/>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20"/>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20"/>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20"/>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20"/>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20"/>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20"/>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20"/>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20"/>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20"/>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20"/>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20"/>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20"/>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20"/>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20"/>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20"/>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20"/>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20"/>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20"/>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20"/>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20"/>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20"/>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20"/>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20"/>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20"/>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20"/>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20"/>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20"/>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20"/>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20"/>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20"/>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20"/>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20"/>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20"/>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20"/>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20"/>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20"/>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20"/>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20"/>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20"/>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20"/>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20"/>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20"/>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20"/>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20"/>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20"/>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20"/>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20"/>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20"/>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20"/>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20"/>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20"/>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20"/>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20"/>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20"/>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20"/>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20"/>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20"/>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20"/>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20"/>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20"/>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20"/>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20"/>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20"/>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20"/>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20"/>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20"/>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20"/>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20"/>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20"/>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20"/>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20"/>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20"/>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20"/>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20"/>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20"/>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20"/>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20"/>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20"/>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20"/>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20"/>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20"/>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20"/>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20"/>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20"/>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20"/>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20"/>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20"/>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20"/>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20"/>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20"/>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20"/>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20"/>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20"/>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20"/>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20"/>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20"/>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20"/>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20"/>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20"/>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20"/>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20"/>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20"/>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20"/>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20"/>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20"/>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20"/>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20"/>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20"/>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20"/>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20"/>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20"/>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20"/>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20"/>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20"/>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20"/>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20"/>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20"/>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20"/>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20"/>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20"/>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20"/>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20"/>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20"/>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20"/>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20"/>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20"/>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20"/>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20"/>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0"/>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0"/>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0"/>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0"/>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0"/>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9" name="Google Shape;8689;p20"/>
          <p:cNvSpPr/>
          <p:nvPr/>
        </p:nvSpPr>
        <p:spPr>
          <a:xfrm>
            <a:off x="-39625" y="285750"/>
            <a:ext cx="9232800" cy="460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0"/>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91" name="Google Shape;8691;p20"/>
          <p:cNvSpPr txBox="1">
            <a:spLocks noGrp="1"/>
          </p:cNvSpPr>
          <p:nvPr>
            <p:ph type="subTitle" idx="1"/>
          </p:nvPr>
        </p:nvSpPr>
        <p:spPr>
          <a:xfrm>
            <a:off x="724350" y="1346450"/>
            <a:ext cx="7717500" cy="3252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216"/>
        <p:cNvGrpSpPr/>
        <p:nvPr/>
      </p:nvGrpSpPr>
      <p:grpSpPr>
        <a:xfrm>
          <a:off x="0" y="0"/>
          <a:ext cx="0" cy="0"/>
          <a:chOff x="0" y="0"/>
          <a:chExt cx="0" cy="0"/>
        </a:xfrm>
      </p:grpSpPr>
      <p:grpSp>
        <p:nvGrpSpPr>
          <p:cNvPr id="10217" name="Google Shape;10217;p24"/>
          <p:cNvGrpSpPr/>
          <p:nvPr/>
        </p:nvGrpSpPr>
        <p:grpSpPr>
          <a:xfrm>
            <a:off x="0" y="-76200"/>
            <a:ext cx="9415324" cy="5336303"/>
            <a:chOff x="0" y="-76200"/>
            <a:chExt cx="9415324" cy="5336303"/>
          </a:xfrm>
        </p:grpSpPr>
        <p:sp>
          <p:nvSpPr>
            <p:cNvPr id="10218" name="Google Shape;10218;p24"/>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24"/>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24"/>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24"/>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24"/>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24"/>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24"/>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24"/>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24"/>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24"/>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8" name="Google Shape;10228;p24"/>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24"/>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24"/>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24"/>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24"/>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24"/>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4" name="Google Shape;10234;p24"/>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24"/>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24"/>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24"/>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24"/>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24"/>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0" name="Google Shape;10240;p24"/>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24"/>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24"/>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24"/>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24"/>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24"/>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24"/>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24"/>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24"/>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24"/>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24"/>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1" name="Google Shape;10251;p24"/>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24"/>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24"/>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24"/>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24"/>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24"/>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24"/>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24"/>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24"/>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24"/>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24"/>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24"/>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24"/>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24"/>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24"/>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24"/>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24"/>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24"/>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24"/>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24"/>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24"/>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24"/>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24"/>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24"/>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24"/>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24"/>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24"/>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24"/>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24"/>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24"/>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24"/>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24"/>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24"/>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24"/>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5" name="Google Shape;10285;p24"/>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24"/>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24"/>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8" name="Google Shape;10288;p24"/>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9" name="Google Shape;10289;p24"/>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0" name="Google Shape;10290;p24"/>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24"/>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24"/>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24"/>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24"/>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24"/>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24"/>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24"/>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24"/>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24"/>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24"/>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24"/>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24"/>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24"/>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24"/>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24"/>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24"/>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7" name="Google Shape;10307;p24"/>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24"/>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24"/>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24"/>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24"/>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24"/>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24"/>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4" name="Google Shape;10314;p24"/>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24"/>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24"/>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7" name="Google Shape;10317;p24"/>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24"/>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24"/>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24"/>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24"/>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24"/>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24"/>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24"/>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24"/>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24"/>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24"/>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24"/>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24"/>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24"/>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24"/>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24"/>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24"/>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24"/>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24"/>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24"/>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24"/>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24"/>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24"/>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24"/>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24"/>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24"/>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24"/>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24"/>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24"/>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24"/>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24"/>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24"/>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24"/>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24"/>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24"/>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24"/>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24"/>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24"/>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24"/>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24"/>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24"/>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24"/>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24"/>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24"/>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24"/>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24"/>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24"/>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24"/>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24"/>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24"/>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24"/>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24"/>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24"/>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24"/>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24"/>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24"/>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24"/>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24"/>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24"/>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24"/>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24"/>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24"/>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24"/>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24"/>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24"/>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24"/>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24"/>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24"/>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24"/>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24"/>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24"/>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24"/>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24"/>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24"/>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24"/>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24"/>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24"/>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24"/>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24"/>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24"/>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24"/>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24"/>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24"/>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24"/>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24"/>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24"/>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24"/>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24"/>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24"/>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24"/>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24"/>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24"/>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24"/>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24"/>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24"/>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24"/>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24"/>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24"/>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24"/>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24"/>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24"/>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24"/>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24"/>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24"/>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24"/>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24"/>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24"/>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24"/>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24"/>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24"/>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24"/>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24"/>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24"/>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24"/>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24"/>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24"/>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24"/>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24"/>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24"/>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24"/>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24"/>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24"/>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24"/>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24"/>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1" name="Google Shape;10441;p24"/>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24"/>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24"/>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24"/>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24"/>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24"/>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24"/>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24"/>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24"/>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24"/>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24"/>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24"/>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24"/>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24"/>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24"/>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6" name="Google Shape;10456;p24"/>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24"/>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24"/>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24"/>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24"/>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24"/>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24"/>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24"/>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24"/>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24"/>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24"/>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24"/>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24"/>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24"/>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0" name="Google Shape;10470;p24"/>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1" name="Google Shape;10471;p24"/>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24"/>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24"/>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24"/>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24"/>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24"/>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24"/>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8" name="Google Shape;10478;p24"/>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24"/>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24"/>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24"/>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24"/>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24"/>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4" name="Google Shape;10484;p24"/>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 name="Google Shape;10485;p24"/>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24"/>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 name="Google Shape;10487;p24"/>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24"/>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24"/>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24"/>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 name="Google Shape;10491;p24"/>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24"/>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24"/>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 name="Google Shape;10494;p24"/>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 name="Google Shape;10495;p24"/>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24"/>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24"/>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 name="Google Shape;10498;p24"/>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 name="Google Shape;10499;p24"/>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 name="Google Shape;10500;p24"/>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24"/>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24"/>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24"/>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24"/>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5" name="Google Shape;10505;p24"/>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6" name="Google Shape;10506;p24"/>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24"/>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24"/>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9" name="Google Shape;10509;p24"/>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0" name="Google Shape;10510;p24"/>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 name="Google Shape;10511;p24"/>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 name="Google Shape;10512;p24"/>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3" name="Google Shape;10513;p24"/>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4" name="Google Shape;10514;p24"/>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24"/>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6" name="Google Shape;10516;p24"/>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7" name="Google Shape;10517;p24"/>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8" name="Google Shape;10518;p24"/>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24"/>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0" name="Google Shape;10520;p24"/>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1" name="Google Shape;10521;p24"/>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2" name="Google Shape;10522;p24"/>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3" name="Google Shape;10523;p24"/>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24"/>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24"/>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24"/>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7" name="Google Shape;10527;p24"/>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24"/>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24"/>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0" name="Google Shape;10530;p24"/>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1" name="Google Shape;10531;p24"/>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24"/>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24"/>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4" name="Google Shape;10534;p24"/>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24"/>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6" name="Google Shape;10536;p24"/>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7" name="Google Shape;10537;p24"/>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24"/>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24"/>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24"/>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24"/>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24"/>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3" name="Google Shape;10543;p24"/>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24"/>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5" name="Google Shape;10545;p24"/>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6" name="Google Shape;10546;p24"/>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24"/>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24"/>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9" name="Google Shape;10549;p24"/>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24"/>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1" name="Google Shape;10551;p24"/>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2" name="Google Shape;10552;p24"/>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3" name="Google Shape;10553;p24"/>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4" name="Google Shape;10554;p24"/>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24"/>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24"/>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7" name="Google Shape;10557;p24"/>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24"/>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24"/>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24"/>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1" name="Google Shape;10561;p24"/>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2" name="Google Shape;10562;p24"/>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3" name="Google Shape;10563;p24"/>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4" name="Google Shape;10564;p24"/>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24"/>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24"/>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7" name="Google Shape;10567;p24"/>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8" name="Google Shape;10568;p24"/>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24"/>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0" name="Google Shape;10570;p24"/>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1" name="Google Shape;10571;p24"/>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2" name="Google Shape;10572;p24"/>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24"/>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24"/>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5" name="Google Shape;10575;p24"/>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24"/>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7" name="Google Shape;10577;p24"/>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8" name="Google Shape;10578;p24"/>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24"/>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24"/>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24"/>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2" name="Google Shape;10582;p24"/>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3" name="Google Shape;10583;p24"/>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24"/>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5" name="Google Shape;10585;p24"/>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6" name="Google Shape;10586;p24"/>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24"/>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8" name="Google Shape;10588;p24"/>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9" name="Google Shape;10589;p24"/>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0" name="Google Shape;10590;p24"/>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1" name="Google Shape;10591;p24"/>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2" name="Google Shape;10592;p24"/>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3" name="Google Shape;10593;p24"/>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24"/>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5" name="Google Shape;10595;p24"/>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6" name="Google Shape;10596;p24"/>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7" name="Google Shape;10597;p24"/>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8" name="Google Shape;10598;p24"/>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24"/>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24"/>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1" name="Google Shape;10601;p24"/>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2" name="Google Shape;10602;p24"/>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24"/>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24"/>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5" name="Google Shape;10605;p24"/>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6" name="Google Shape;10606;p24"/>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7" name="Google Shape;10607;p24"/>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8" name="Google Shape;10608;p24"/>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9" name="Google Shape;10609;p24"/>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24"/>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1" name="Google Shape;10611;p24"/>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2" name="Google Shape;10612;p24"/>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3" name="Google Shape;10613;p24"/>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24"/>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5" name="Google Shape;10615;p24"/>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6" name="Google Shape;10616;p24"/>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24"/>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8" name="Google Shape;10618;p24"/>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9" name="Google Shape;10619;p24"/>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0" name="Google Shape;10620;p24"/>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1" name="Google Shape;10621;p24"/>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 name="Google Shape;10622;p24"/>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24"/>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 name="Google Shape;10624;p24"/>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5" name="Google Shape;10625;p24"/>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6" name="Google Shape;10626;p24"/>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7" name="Google Shape;10627;p24"/>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8" name="Google Shape;10628;p24"/>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9" name="Google Shape;10629;p24"/>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0" name="Google Shape;10630;p24"/>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24"/>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2" name="Google Shape;10632;p24"/>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3" name="Google Shape;10633;p24"/>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4" name="Google Shape;10634;p24"/>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5" name="Google Shape;10635;p24"/>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6" name="Google Shape;10636;p24"/>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7" name="Google Shape;10637;p24"/>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8" name="Google Shape;10638;p24"/>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9" name="Google Shape;10639;p24"/>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0" name="Google Shape;10640;p24"/>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1" name="Google Shape;10641;p24"/>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2" name="Google Shape;10642;p24"/>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3" name="Google Shape;10643;p24"/>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4" name="Google Shape;10644;p24"/>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5" name="Google Shape;10645;p24"/>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6" name="Google Shape;10646;p24"/>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7" name="Google Shape;10647;p24"/>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8" name="Google Shape;10648;p24"/>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9" name="Google Shape;10649;p24"/>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0" name="Google Shape;10650;p24"/>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1" name="Google Shape;10651;p24"/>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2" name="Google Shape;10652;p24"/>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3" name="Google Shape;10653;p24"/>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4" name="Google Shape;10654;p24"/>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5" name="Google Shape;10655;p24"/>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6" name="Google Shape;10656;p24"/>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7" name="Google Shape;10657;p24"/>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8" name="Google Shape;10658;p24"/>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9" name="Google Shape;10659;p24"/>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0" name="Google Shape;10660;p24"/>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1" name="Google Shape;10661;p24"/>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2" name="Google Shape;10662;p24"/>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3" name="Google Shape;10663;p24"/>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4" name="Google Shape;10664;p24"/>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5" name="Google Shape;10665;p24"/>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6" name="Google Shape;10666;p24"/>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7" name="Google Shape;10667;p24"/>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8" name="Google Shape;10668;p24"/>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9" name="Google Shape;10669;p24"/>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0" name="Google Shape;10670;p24"/>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1" name="Google Shape;10671;p24"/>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2" name="Google Shape;10672;p24"/>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3" name="Google Shape;10673;p24"/>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4" name="Google Shape;10674;p24"/>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5" name="Google Shape;10675;p24"/>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6" name="Google Shape;10676;p24"/>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7" name="Google Shape;10677;p24"/>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8" name="Google Shape;10678;p24"/>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9" name="Google Shape;10679;p24"/>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0" name="Google Shape;10680;p24"/>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1" name="Google Shape;10681;p24"/>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2" name="Google Shape;10682;p24"/>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3" name="Google Shape;10683;p24"/>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4" name="Google Shape;10684;p24"/>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5" name="Google Shape;10685;p24"/>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6" name="Google Shape;10686;p24"/>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7" name="Google Shape;10687;p24"/>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8" name="Google Shape;10688;p24"/>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9" name="Google Shape;10689;p24"/>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0" name="Google Shape;10690;p24"/>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1" name="Google Shape;10691;p24"/>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2" name="Google Shape;10692;p24"/>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3" name="Google Shape;10693;p24"/>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4" name="Google Shape;10694;p24"/>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5" name="Google Shape;10695;p24"/>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6" name="Google Shape;10696;p24"/>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7" name="Google Shape;10697;p24"/>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8" name="Google Shape;10698;p24"/>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9" name="Google Shape;10699;p24"/>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0" name="Google Shape;10700;p24"/>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1" name="Google Shape;10701;p24"/>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2" name="Google Shape;10702;p24"/>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3" name="Google Shape;10703;p24"/>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4" name="Google Shape;10704;p24"/>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5" name="Google Shape;10705;p24"/>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6" name="Google Shape;10706;p24"/>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7" name="Google Shape;10707;p24"/>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24"/>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9" name="Google Shape;10709;p24"/>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0" name="Google Shape;10710;p24"/>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24"/>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24"/>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24"/>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24"/>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24"/>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24"/>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7" name="Google Shape;10717;p24"/>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24"/>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9" name="Google Shape;10719;p24"/>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0" name="Google Shape;10720;p24"/>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1" name="Google Shape;10721;p24"/>
          <p:cNvSpPr/>
          <p:nvPr/>
        </p:nvSpPr>
        <p:spPr>
          <a:xfrm>
            <a:off x="1069850" y="822950"/>
            <a:ext cx="8073900" cy="348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2" name="Google Shape;10722;p24"/>
          <p:cNvSpPr/>
          <p:nvPr/>
        </p:nvSpPr>
        <p:spPr>
          <a:xfrm>
            <a:off x="2673500" y="-39625"/>
            <a:ext cx="6511800" cy="522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24"/>
          <p:cNvSpPr txBox="1">
            <a:spLocks noGrp="1"/>
          </p:cNvSpPr>
          <p:nvPr>
            <p:ph type="title"/>
          </p:nvPr>
        </p:nvSpPr>
        <p:spPr>
          <a:xfrm>
            <a:off x="1371600" y="2082450"/>
            <a:ext cx="3419100" cy="978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724" name="Google Shape;10724;p24"/>
          <p:cNvSpPr txBox="1">
            <a:spLocks noGrp="1"/>
          </p:cNvSpPr>
          <p:nvPr>
            <p:ph type="subTitle" idx="1"/>
          </p:nvPr>
        </p:nvSpPr>
        <p:spPr>
          <a:xfrm>
            <a:off x="4790700" y="1082325"/>
            <a:ext cx="3283500" cy="627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25" name="Google Shape;10725;p24"/>
          <p:cNvSpPr txBox="1">
            <a:spLocks noGrp="1"/>
          </p:cNvSpPr>
          <p:nvPr>
            <p:ph type="subTitle" idx="2"/>
          </p:nvPr>
        </p:nvSpPr>
        <p:spPr>
          <a:xfrm>
            <a:off x="4790700" y="1826025"/>
            <a:ext cx="3283500" cy="76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26" name="Google Shape;10726;p24"/>
          <p:cNvSpPr txBox="1"/>
          <p:nvPr/>
        </p:nvSpPr>
        <p:spPr>
          <a:xfrm>
            <a:off x="4790700" y="3172475"/>
            <a:ext cx="3639900" cy="76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Oxygen"/>
                <a:ea typeface="Oxygen"/>
                <a:cs typeface="Oxygen"/>
                <a:sym typeface="Oxygen"/>
              </a:rPr>
              <a:t>CREDITS: This presentation template was created by </a:t>
            </a:r>
            <a:r>
              <a:rPr lang="en" sz="1200" b="1">
                <a:solidFill>
                  <a:schemeClr val="dk1"/>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200">
                <a:solidFill>
                  <a:schemeClr val="dk1"/>
                </a:solidFill>
                <a:latin typeface="Oxygen"/>
                <a:ea typeface="Oxygen"/>
                <a:cs typeface="Oxygen"/>
                <a:sym typeface="Oxygen"/>
              </a:rPr>
              <a:t>, including icons by </a:t>
            </a:r>
            <a:r>
              <a:rPr lang="en" sz="1200" b="1">
                <a:solidFill>
                  <a:schemeClr val="dk1"/>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200">
                <a:solidFill>
                  <a:schemeClr val="dk1"/>
                </a:solidFill>
                <a:latin typeface="Oxygen"/>
                <a:ea typeface="Oxygen"/>
                <a:cs typeface="Oxygen"/>
                <a:sym typeface="Oxygen"/>
              </a:rPr>
              <a:t>, and infographics &amp; images by </a:t>
            </a:r>
            <a:r>
              <a:rPr lang="en" sz="1200" b="1">
                <a:solidFill>
                  <a:schemeClr val="dk1"/>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endParaRPr sz="1200" b="1">
              <a:solidFill>
                <a:schemeClr val="dk1"/>
              </a:solidFill>
              <a:latin typeface="Oxygen"/>
              <a:ea typeface="Oxygen"/>
              <a:cs typeface="Oxygen"/>
              <a:sym typeface="Oxygen"/>
            </a:endParaRPr>
          </a:p>
          <a:p>
            <a:pPr marL="0" lvl="0" indent="0" algn="l" rtl="0">
              <a:spcBef>
                <a:spcPts val="0"/>
              </a:spcBef>
              <a:spcAft>
                <a:spcPts val="0"/>
              </a:spcAft>
              <a:buNone/>
            </a:pPr>
            <a:endParaRPr sz="1200">
              <a:solidFill>
                <a:schemeClr val="dk1"/>
              </a:solidFill>
              <a:latin typeface="Oxygen"/>
              <a:ea typeface="Oxygen"/>
              <a:cs typeface="Oxygen"/>
              <a:sym typeface="Oxygen"/>
            </a:endParaRPr>
          </a:p>
          <a:p>
            <a:pPr marL="0" lvl="0" indent="0" algn="l" rtl="0">
              <a:spcBef>
                <a:spcPts val="300"/>
              </a:spcBef>
              <a:spcAft>
                <a:spcPts val="0"/>
              </a:spcAft>
              <a:buNone/>
            </a:pPr>
            <a:endParaRPr sz="1200">
              <a:solidFill>
                <a:schemeClr val="dk1"/>
              </a:solidFill>
              <a:latin typeface="Oxygen"/>
              <a:ea typeface="Oxygen"/>
              <a:cs typeface="Oxygen"/>
              <a:sym typeface="Oxyge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one">
  <p:cSld name="CUSTOM_18">
    <p:spTree>
      <p:nvGrpSpPr>
        <p:cNvPr id="1" name="Shape 12259"/>
        <p:cNvGrpSpPr/>
        <p:nvPr/>
      </p:nvGrpSpPr>
      <p:grpSpPr>
        <a:xfrm>
          <a:off x="0" y="0"/>
          <a:ext cx="0" cy="0"/>
          <a:chOff x="0" y="0"/>
          <a:chExt cx="0" cy="0"/>
        </a:xfrm>
      </p:grpSpPr>
      <p:grpSp>
        <p:nvGrpSpPr>
          <p:cNvPr id="12260" name="Google Shape;12260;p28"/>
          <p:cNvGrpSpPr/>
          <p:nvPr/>
        </p:nvGrpSpPr>
        <p:grpSpPr>
          <a:xfrm>
            <a:off x="0" y="-76200"/>
            <a:ext cx="9415324" cy="5336303"/>
            <a:chOff x="0" y="-76200"/>
            <a:chExt cx="9415324" cy="5336303"/>
          </a:xfrm>
        </p:grpSpPr>
        <p:sp>
          <p:nvSpPr>
            <p:cNvPr id="12261" name="Google Shape;12261;p28"/>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2" name="Google Shape;12262;p28"/>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3" name="Google Shape;12263;p28"/>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28"/>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28"/>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6" name="Google Shape;12266;p28"/>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7" name="Google Shape;12267;p28"/>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28"/>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9" name="Google Shape;12269;p28"/>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0" name="Google Shape;12270;p28"/>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1" name="Google Shape;12271;p28"/>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28"/>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28"/>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4" name="Google Shape;12274;p28"/>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5" name="Google Shape;12275;p28"/>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28"/>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7" name="Google Shape;12277;p28"/>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8" name="Google Shape;12278;p28"/>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9" name="Google Shape;12279;p28"/>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0" name="Google Shape;12280;p28"/>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1" name="Google Shape;12281;p28"/>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2" name="Google Shape;12282;p28"/>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3" name="Google Shape;12283;p28"/>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4" name="Google Shape;12284;p28"/>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5" name="Google Shape;12285;p28"/>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6" name="Google Shape;12286;p28"/>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7" name="Google Shape;12287;p28"/>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8" name="Google Shape;12288;p28"/>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9" name="Google Shape;12289;p28"/>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0" name="Google Shape;12290;p28"/>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1" name="Google Shape;12291;p28"/>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2" name="Google Shape;12292;p28"/>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3" name="Google Shape;12293;p28"/>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4" name="Google Shape;12294;p28"/>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5" name="Google Shape;12295;p28"/>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6" name="Google Shape;12296;p28"/>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7" name="Google Shape;12297;p28"/>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8" name="Google Shape;12298;p28"/>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9" name="Google Shape;12299;p28"/>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0" name="Google Shape;12300;p28"/>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1" name="Google Shape;12301;p28"/>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2" name="Google Shape;12302;p28"/>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3" name="Google Shape;12303;p28"/>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4" name="Google Shape;12304;p28"/>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5" name="Google Shape;12305;p28"/>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6" name="Google Shape;12306;p28"/>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7" name="Google Shape;12307;p28"/>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8" name="Google Shape;12308;p28"/>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9" name="Google Shape;12309;p28"/>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0" name="Google Shape;12310;p28"/>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1" name="Google Shape;12311;p28"/>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2" name="Google Shape;12312;p28"/>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3" name="Google Shape;12313;p28"/>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4" name="Google Shape;12314;p28"/>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5" name="Google Shape;12315;p28"/>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6" name="Google Shape;12316;p28"/>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7" name="Google Shape;12317;p28"/>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8" name="Google Shape;12318;p28"/>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9" name="Google Shape;12319;p28"/>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0" name="Google Shape;12320;p28"/>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1" name="Google Shape;12321;p28"/>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2" name="Google Shape;12322;p28"/>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3" name="Google Shape;12323;p28"/>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4" name="Google Shape;12324;p28"/>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5" name="Google Shape;12325;p28"/>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6" name="Google Shape;12326;p28"/>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7" name="Google Shape;12327;p28"/>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8" name="Google Shape;12328;p28"/>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9" name="Google Shape;12329;p28"/>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0" name="Google Shape;12330;p28"/>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1" name="Google Shape;12331;p28"/>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2" name="Google Shape;12332;p28"/>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3" name="Google Shape;12333;p28"/>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4" name="Google Shape;12334;p28"/>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5" name="Google Shape;12335;p28"/>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6" name="Google Shape;12336;p28"/>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7" name="Google Shape;12337;p28"/>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8" name="Google Shape;12338;p28"/>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9" name="Google Shape;12339;p28"/>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0" name="Google Shape;12340;p28"/>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1" name="Google Shape;12341;p28"/>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2" name="Google Shape;12342;p28"/>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3" name="Google Shape;12343;p28"/>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4" name="Google Shape;12344;p28"/>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5" name="Google Shape;12345;p28"/>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6" name="Google Shape;12346;p28"/>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7" name="Google Shape;12347;p28"/>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8" name="Google Shape;12348;p28"/>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9" name="Google Shape;12349;p28"/>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0" name="Google Shape;12350;p28"/>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1" name="Google Shape;12351;p28"/>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2" name="Google Shape;12352;p28"/>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3" name="Google Shape;12353;p28"/>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4" name="Google Shape;12354;p28"/>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5" name="Google Shape;12355;p28"/>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6" name="Google Shape;12356;p28"/>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7" name="Google Shape;12357;p28"/>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8" name="Google Shape;12358;p28"/>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9" name="Google Shape;12359;p28"/>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0" name="Google Shape;12360;p28"/>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1" name="Google Shape;12361;p28"/>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2" name="Google Shape;12362;p28"/>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3" name="Google Shape;12363;p28"/>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4" name="Google Shape;12364;p28"/>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5" name="Google Shape;12365;p28"/>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6" name="Google Shape;12366;p28"/>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7" name="Google Shape;12367;p28"/>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8" name="Google Shape;12368;p28"/>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9" name="Google Shape;12369;p28"/>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0" name="Google Shape;12370;p28"/>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1" name="Google Shape;12371;p28"/>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2" name="Google Shape;12372;p28"/>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3" name="Google Shape;12373;p28"/>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4" name="Google Shape;12374;p28"/>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5" name="Google Shape;12375;p28"/>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6" name="Google Shape;12376;p28"/>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7" name="Google Shape;12377;p28"/>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8" name="Google Shape;12378;p28"/>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9" name="Google Shape;12379;p28"/>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0" name="Google Shape;12380;p28"/>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1" name="Google Shape;12381;p28"/>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2" name="Google Shape;12382;p28"/>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3" name="Google Shape;12383;p28"/>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4" name="Google Shape;12384;p28"/>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5" name="Google Shape;12385;p28"/>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6" name="Google Shape;12386;p28"/>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7" name="Google Shape;12387;p28"/>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8" name="Google Shape;12388;p28"/>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9" name="Google Shape;12389;p28"/>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0" name="Google Shape;12390;p28"/>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1" name="Google Shape;12391;p28"/>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2" name="Google Shape;12392;p28"/>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3" name="Google Shape;12393;p28"/>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4" name="Google Shape;12394;p28"/>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5" name="Google Shape;12395;p28"/>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6" name="Google Shape;12396;p28"/>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7" name="Google Shape;12397;p28"/>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8" name="Google Shape;12398;p28"/>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9" name="Google Shape;12399;p28"/>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0" name="Google Shape;12400;p28"/>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1" name="Google Shape;12401;p28"/>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2" name="Google Shape;12402;p28"/>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3" name="Google Shape;12403;p28"/>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4" name="Google Shape;12404;p28"/>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5" name="Google Shape;12405;p28"/>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6" name="Google Shape;12406;p28"/>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28"/>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28"/>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28"/>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28"/>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28"/>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28"/>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28"/>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28"/>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28"/>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28"/>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28"/>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28"/>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28"/>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28"/>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28"/>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28"/>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28"/>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28"/>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28"/>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28"/>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28"/>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8" name="Google Shape;12428;p28"/>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28"/>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28"/>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28"/>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28"/>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28"/>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28"/>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28"/>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28"/>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28"/>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28"/>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28"/>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28"/>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28"/>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28"/>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28"/>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28"/>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28"/>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28"/>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28"/>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28"/>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28"/>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28"/>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28"/>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28"/>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28"/>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4" name="Google Shape;12454;p28"/>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5" name="Google Shape;12455;p28"/>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6" name="Google Shape;12456;p28"/>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7" name="Google Shape;12457;p28"/>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8" name="Google Shape;12458;p28"/>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9" name="Google Shape;12459;p28"/>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0" name="Google Shape;12460;p28"/>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1" name="Google Shape;12461;p28"/>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2" name="Google Shape;12462;p28"/>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28"/>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28"/>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28"/>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8"/>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8"/>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8"/>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8"/>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8"/>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8"/>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8"/>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8"/>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8"/>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8"/>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8"/>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8"/>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8"/>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8"/>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8"/>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8"/>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8"/>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8"/>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8"/>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8"/>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8"/>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8"/>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8"/>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8"/>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8"/>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8"/>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8"/>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8"/>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8"/>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8"/>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8"/>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8"/>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8"/>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8"/>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8"/>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8"/>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8"/>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8"/>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8"/>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8"/>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8"/>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8"/>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8"/>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8"/>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8"/>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8"/>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8"/>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28"/>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28"/>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28"/>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6" name="Google Shape;12516;p28"/>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8"/>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8"/>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8"/>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8"/>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8"/>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8"/>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8"/>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8"/>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8"/>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8"/>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8"/>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8" name="Google Shape;12528;p28"/>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9" name="Google Shape;12529;p28"/>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8"/>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8"/>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8"/>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8"/>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8"/>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8"/>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8"/>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8"/>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8"/>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8"/>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8"/>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8"/>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8"/>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8"/>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8"/>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8"/>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8"/>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8"/>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8"/>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8"/>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8"/>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8"/>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8"/>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8"/>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8"/>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5" name="Google Shape;12555;p28"/>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8"/>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8"/>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8"/>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8"/>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28"/>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28"/>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8"/>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8"/>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8"/>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8"/>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8"/>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8"/>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8"/>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8"/>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8"/>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8"/>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8"/>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8"/>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8"/>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8"/>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8"/>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8"/>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8"/>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8"/>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8"/>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8"/>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8"/>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8"/>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8"/>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8"/>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8"/>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28"/>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8" name="Google Shape;12588;p28"/>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28"/>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8"/>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8"/>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8"/>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8"/>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8"/>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8"/>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8"/>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8"/>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8"/>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8"/>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8"/>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8"/>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8"/>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8"/>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8"/>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8"/>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8"/>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8"/>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8"/>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8"/>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8"/>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8"/>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8"/>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8"/>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8"/>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28"/>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6" name="Google Shape;12616;p28"/>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7" name="Google Shape;12617;p28"/>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28"/>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28"/>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8"/>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8"/>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8"/>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8"/>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8"/>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8"/>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8"/>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8"/>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8"/>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8"/>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8"/>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8"/>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8"/>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28"/>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4" name="Google Shape;12634;p28"/>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8"/>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8"/>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8"/>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8"/>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8"/>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8"/>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8"/>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8"/>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8"/>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8"/>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8"/>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8"/>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8"/>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8" name="Google Shape;12648;p28"/>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9" name="Google Shape;12649;p28"/>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8"/>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8"/>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8"/>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8"/>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8"/>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8"/>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8"/>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8"/>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8"/>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8"/>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8"/>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8"/>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8"/>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28"/>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28"/>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28"/>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8"/>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8"/>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8"/>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8"/>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8"/>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8"/>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8"/>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8"/>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8"/>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8"/>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8"/>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8"/>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8"/>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9" name="Google Shape;12679;p28"/>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0" name="Google Shape;12680;p28"/>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8"/>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8"/>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8"/>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8"/>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8"/>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8"/>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8"/>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8"/>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8"/>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8"/>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8"/>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8"/>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8"/>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4" name="Google Shape;12694;p28"/>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5" name="Google Shape;12695;p28"/>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8"/>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8"/>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8"/>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8"/>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8"/>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8"/>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8"/>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8"/>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8"/>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8"/>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8"/>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8"/>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8"/>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9" name="Google Shape;12709;p28"/>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0" name="Google Shape;12710;p28"/>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8"/>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8"/>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28"/>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28"/>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28"/>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28"/>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8"/>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8"/>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28"/>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28"/>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28"/>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8"/>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8"/>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8"/>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8"/>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8"/>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8"/>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8"/>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8"/>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8"/>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8"/>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2" name="Google Shape;12732;p28"/>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3" name="Google Shape;12733;p28"/>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8"/>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8"/>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8"/>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8"/>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8"/>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8"/>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8"/>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8"/>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8"/>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8"/>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4" name="Google Shape;12744;p28"/>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5" name="Google Shape;12745;p28"/>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28"/>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8"/>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8"/>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8"/>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28"/>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28"/>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28"/>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8"/>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8"/>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8"/>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8"/>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8"/>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8"/>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8"/>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8"/>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8"/>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8"/>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8"/>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4" name="Google Shape;12764;p28"/>
          <p:cNvSpPr/>
          <p:nvPr/>
        </p:nvSpPr>
        <p:spPr>
          <a:xfrm>
            <a:off x="1067250" y="822950"/>
            <a:ext cx="7006800" cy="349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three">
  <p:cSld name="CUSTOM_20">
    <p:spTree>
      <p:nvGrpSpPr>
        <p:cNvPr id="1" name="Shape 13271"/>
        <p:cNvGrpSpPr/>
        <p:nvPr/>
      </p:nvGrpSpPr>
      <p:grpSpPr>
        <a:xfrm>
          <a:off x="0" y="0"/>
          <a:ext cx="0" cy="0"/>
          <a:chOff x="0" y="0"/>
          <a:chExt cx="0" cy="0"/>
        </a:xfrm>
      </p:grpSpPr>
      <p:grpSp>
        <p:nvGrpSpPr>
          <p:cNvPr id="13272" name="Google Shape;13272;p30"/>
          <p:cNvGrpSpPr/>
          <p:nvPr/>
        </p:nvGrpSpPr>
        <p:grpSpPr>
          <a:xfrm>
            <a:off x="0" y="-76200"/>
            <a:ext cx="9415324" cy="5336303"/>
            <a:chOff x="0" y="-76200"/>
            <a:chExt cx="9415324" cy="5336303"/>
          </a:xfrm>
        </p:grpSpPr>
        <p:sp>
          <p:nvSpPr>
            <p:cNvPr id="13273" name="Google Shape;13273;p30"/>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30"/>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30"/>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30"/>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30"/>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30"/>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30"/>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30"/>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30"/>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30"/>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30"/>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30"/>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30"/>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30"/>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30"/>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30"/>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30"/>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30"/>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30"/>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30"/>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30"/>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30"/>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30"/>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30"/>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30"/>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30"/>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30"/>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30"/>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30"/>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30"/>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30"/>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30"/>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30"/>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30"/>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30"/>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30"/>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30"/>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30"/>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30"/>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30"/>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30"/>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30"/>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30"/>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30"/>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30"/>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30"/>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30"/>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30"/>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30"/>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30"/>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30"/>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30"/>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30"/>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30"/>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30"/>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30"/>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30"/>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30"/>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30"/>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30"/>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30"/>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30"/>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30"/>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30"/>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30"/>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30"/>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30"/>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30"/>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30"/>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30"/>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30"/>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30"/>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30"/>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30"/>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30"/>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30"/>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30"/>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30"/>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30"/>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30"/>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30"/>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30"/>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30"/>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30"/>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30"/>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30"/>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30"/>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30"/>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30"/>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30"/>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30"/>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30"/>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30"/>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30"/>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30"/>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30"/>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30"/>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30"/>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30"/>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30"/>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30"/>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30"/>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30"/>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30"/>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30"/>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30"/>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30"/>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30"/>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30"/>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30"/>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30"/>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30"/>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30"/>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30"/>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30"/>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30"/>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30"/>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30"/>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30"/>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30"/>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30"/>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30"/>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30"/>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30"/>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30"/>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30"/>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30"/>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30"/>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30"/>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30"/>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30"/>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30"/>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30"/>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30"/>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30"/>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30"/>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30"/>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30"/>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30"/>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30"/>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30"/>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30"/>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30"/>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30"/>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30"/>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30"/>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30"/>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30"/>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30"/>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30"/>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30"/>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30"/>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30"/>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30"/>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30"/>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30"/>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30"/>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30"/>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30"/>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30"/>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30"/>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30"/>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30"/>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30"/>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30"/>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30"/>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30"/>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30"/>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30"/>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30"/>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30"/>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30"/>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30"/>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30"/>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30"/>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30"/>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30"/>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30"/>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30"/>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30"/>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30"/>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30"/>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30"/>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30"/>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30"/>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30"/>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30"/>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30"/>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30"/>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30"/>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30"/>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30"/>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30"/>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30"/>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30"/>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30"/>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30"/>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30"/>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30"/>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30"/>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30"/>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30"/>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30"/>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30"/>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30"/>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30"/>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30"/>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30"/>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30"/>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30"/>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30"/>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30"/>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30"/>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30"/>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30"/>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30"/>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30"/>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30"/>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30"/>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30"/>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30"/>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30"/>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30"/>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30"/>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30"/>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30"/>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30"/>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30"/>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30"/>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30"/>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30"/>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30"/>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30"/>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30"/>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30"/>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30"/>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30"/>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30"/>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30"/>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30"/>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30"/>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30"/>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30"/>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30"/>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30"/>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30"/>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30"/>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30"/>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30"/>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30"/>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30"/>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30"/>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30"/>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30"/>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30"/>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30"/>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30"/>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30"/>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30"/>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30"/>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30"/>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30"/>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30"/>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30"/>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30"/>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30"/>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30"/>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30"/>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30"/>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30"/>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30"/>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30"/>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30"/>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30"/>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30"/>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30"/>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30"/>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30"/>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30"/>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30"/>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30"/>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30"/>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30"/>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30"/>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30"/>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30"/>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30"/>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30"/>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30"/>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30"/>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30"/>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30"/>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30"/>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30"/>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30"/>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30"/>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30"/>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30"/>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30"/>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30"/>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30"/>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30"/>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30"/>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30"/>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30"/>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30"/>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30"/>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30"/>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30"/>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30"/>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30"/>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30"/>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30"/>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30"/>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30"/>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30"/>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30"/>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30"/>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30"/>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30"/>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30"/>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30"/>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30"/>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30"/>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30"/>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30"/>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30"/>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30"/>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30"/>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30"/>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30"/>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30"/>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30"/>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30"/>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30"/>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30"/>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30"/>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30"/>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30"/>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30"/>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30"/>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30"/>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30"/>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30"/>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30"/>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30"/>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30"/>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30"/>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30"/>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30"/>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30"/>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30"/>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30"/>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30"/>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30"/>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30"/>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30"/>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30"/>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30"/>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30"/>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30"/>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30"/>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30"/>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30"/>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30"/>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30"/>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30"/>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30"/>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30"/>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30"/>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30"/>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30"/>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30"/>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30"/>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30"/>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30"/>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30"/>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30"/>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30"/>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30"/>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30"/>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30"/>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30"/>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30"/>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30"/>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30"/>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30"/>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30"/>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30"/>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30"/>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30"/>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30"/>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30"/>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30"/>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30"/>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30"/>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30"/>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30"/>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30"/>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30"/>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30"/>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30"/>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30"/>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30"/>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30"/>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30"/>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30"/>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30"/>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30"/>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30"/>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30"/>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30"/>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30"/>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30"/>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30"/>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30"/>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30"/>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30"/>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30"/>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30"/>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30"/>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30"/>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30"/>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30"/>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30"/>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30"/>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30"/>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30"/>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30"/>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30"/>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30"/>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30"/>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30"/>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30"/>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30"/>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30"/>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30"/>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30"/>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30"/>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30"/>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30"/>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30"/>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30"/>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30"/>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30"/>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30"/>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30"/>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30"/>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30"/>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30"/>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30"/>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30"/>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30"/>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30"/>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30"/>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30"/>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30"/>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30"/>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30"/>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30"/>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30"/>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30"/>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30"/>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30"/>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30"/>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30"/>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30"/>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30"/>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30"/>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30"/>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30"/>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30"/>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30"/>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30"/>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30"/>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30"/>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30"/>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30"/>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30"/>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30"/>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30"/>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30"/>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30"/>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30"/>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30"/>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30"/>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30"/>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30"/>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30"/>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30"/>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30"/>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30"/>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30"/>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30"/>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30"/>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30"/>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30"/>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30"/>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30"/>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30"/>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30"/>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30"/>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30"/>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6" name="Google Shape;13776;p30"/>
          <p:cNvSpPr/>
          <p:nvPr/>
        </p:nvSpPr>
        <p:spPr>
          <a:xfrm>
            <a:off x="0" y="-96400"/>
            <a:ext cx="7188600" cy="533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676656"/>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1pPr>
            <a:lvl2pPr marL="914400" lvl="1"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00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4" r:id="rId5"/>
    <p:sldLayoutId id="2147483666" r:id="rId6"/>
    <p:sldLayoutId id="2147483670" r:id="rId7"/>
    <p:sldLayoutId id="2147483674"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19">
          <p15:clr>
            <a:srgbClr val="EA4335"/>
          </p15:clr>
        </p15:guide>
        <p15:guide id="2" orient="horz">
          <p15:clr>
            <a:srgbClr val="EA4335"/>
          </p15:clr>
        </p15:guide>
        <p15:guide id="3" orient="horz" pos="2897">
          <p15:clr>
            <a:srgbClr val="EA4335"/>
          </p15:clr>
        </p15:guide>
        <p15:guide id="4" orient="horz" pos="3237">
          <p15:clr>
            <a:srgbClr val="EA4335"/>
          </p15:clr>
        </p15:guide>
        <p15:guide id="5" orient="horz" pos="518">
          <p15:clr>
            <a:srgbClr val="EA4335"/>
          </p15:clr>
        </p15:guide>
        <p15:guide id="6" orient="horz" pos="2713">
          <p15:clr>
            <a:srgbClr val="EA4335"/>
          </p15:clr>
        </p15:guide>
        <p15:guide id="7" pos="2880">
          <p15:clr>
            <a:srgbClr val="EA4335"/>
          </p15:clr>
        </p15:guide>
        <p15:guide id="8">
          <p15:clr>
            <a:srgbClr val="EA4335"/>
          </p15:clr>
        </p15:guide>
        <p15:guide id="9" pos="5760">
          <p15:clr>
            <a:srgbClr val="EA4335"/>
          </p15:clr>
        </p15:guide>
        <p15:guide id="10" pos="449">
          <p15:clr>
            <a:srgbClr val="EA4335"/>
          </p15:clr>
        </p15:guide>
        <p15:guide id="11" pos="5311">
          <p15:clr>
            <a:srgbClr val="EA4335"/>
          </p15:clr>
        </p15:guide>
        <p15:guide id="12" pos="5086">
          <p15:clr>
            <a:srgbClr val="EA4335"/>
          </p15:clr>
        </p15:guide>
        <p15:guide id="13" pos="674">
          <p15:clr>
            <a:srgbClr val="EA4335"/>
          </p15:clr>
        </p15:guide>
        <p15:guide id="14" orient="horz" pos="3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88"/>
        <p:cNvGrpSpPr/>
        <p:nvPr/>
      </p:nvGrpSpPr>
      <p:grpSpPr>
        <a:xfrm>
          <a:off x="0" y="0"/>
          <a:ext cx="0" cy="0"/>
          <a:chOff x="0" y="0"/>
          <a:chExt cx="0" cy="0"/>
        </a:xfrm>
      </p:grpSpPr>
      <p:sp>
        <p:nvSpPr>
          <p:cNvPr id="13789" name="Google Shape;13789;p35"/>
          <p:cNvSpPr/>
          <p:nvPr/>
        </p:nvSpPr>
        <p:spPr>
          <a:xfrm>
            <a:off x="1015296" y="918556"/>
            <a:ext cx="7006800" cy="371578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35"/>
          <p:cNvSpPr txBox="1">
            <a:spLocks noGrp="1"/>
          </p:cNvSpPr>
          <p:nvPr>
            <p:ph type="subTitle" idx="1"/>
          </p:nvPr>
        </p:nvSpPr>
        <p:spPr>
          <a:xfrm>
            <a:off x="2284268" y="3236242"/>
            <a:ext cx="4468855" cy="1029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rgbClr val="C0C0C0"/>
                </a:highlight>
              </a:rPr>
              <a:t>Group 2</a:t>
            </a:r>
            <a:r>
              <a:rPr lang="zh-TW" altLang="en-US" dirty="0">
                <a:highlight>
                  <a:srgbClr val="C0C0C0"/>
                </a:highlight>
              </a:rPr>
              <a:t> </a:t>
            </a:r>
            <a:endParaRPr lang="en-US" dirty="0">
              <a:highlight>
                <a:srgbClr val="C0C0C0"/>
              </a:highlight>
            </a:endParaRPr>
          </a:p>
          <a:p>
            <a:pPr marL="0" lvl="0" indent="0" algn="l" rtl="0">
              <a:spcBef>
                <a:spcPts val="0"/>
              </a:spcBef>
              <a:spcAft>
                <a:spcPts val="0"/>
              </a:spcAft>
              <a:buNone/>
            </a:pPr>
            <a:r>
              <a:rPr lang="en-US" altLang="zh-TW" sz="1800" dirty="0">
                <a:solidFill>
                  <a:srgbClr val="AFAFAF"/>
                </a:solidFill>
                <a:latin typeface="標楷體" panose="03000509000000000000" pitchFamily="65" charset="-120"/>
                <a:ea typeface="標楷體" panose="03000509000000000000" pitchFamily="65" charset="-120"/>
              </a:rPr>
              <a:t>110378078</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賴思潔</a:t>
            </a:r>
            <a:r>
              <a:rPr lang="zh-TW" altLang="en-US" sz="1800" dirty="0">
                <a:solidFill>
                  <a:srgbClr val="AFAFAF"/>
                </a:solidFill>
                <a:latin typeface="標楷體" panose="03000509000000000000" pitchFamily="65" charset="-120"/>
                <a:ea typeface="標楷體" panose="03000509000000000000" pitchFamily="65" charset="-120"/>
              </a:rPr>
              <a:t>    </a:t>
            </a:r>
            <a:r>
              <a:rPr lang="en-US" altLang="zh-TW" sz="1800" dirty="0">
                <a:solidFill>
                  <a:srgbClr val="AFAFAF"/>
                </a:solidFill>
                <a:latin typeface="標楷體" panose="03000509000000000000" pitchFamily="65" charset="-120"/>
                <a:ea typeface="標楷體" panose="03000509000000000000" pitchFamily="65" charset="-120"/>
              </a:rPr>
              <a:t>111378025</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古晶德</a:t>
            </a:r>
            <a:endParaRPr lang="en-US" altLang="zh-TW" sz="1800" dirty="0">
              <a:solidFill>
                <a:schemeClr val="tx1"/>
              </a:solidFill>
              <a:latin typeface="標楷體" panose="03000509000000000000" pitchFamily="65" charset="-120"/>
              <a:ea typeface="標楷體" panose="03000509000000000000" pitchFamily="65" charset="-120"/>
            </a:endParaRPr>
          </a:p>
          <a:p>
            <a:pPr marL="0" lvl="0" indent="0" algn="l"/>
            <a:r>
              <a:rPr lang="en-US" altLang="zh-TW" sz="1800" dirty="0">
                <a:solidFill>
                  <a:srgbClr val="AFAFAF"/>
                </a:solidFill>
                <a:latin typeface="標楷體" panose="03000509000000000000" pitchFamily="65" charset="-120"/>
                <a:ea typeface="標楷體" panose="03000509000000000000" pitchFamily="65" charset="-120"/>
              </a:rPr>
              <a:t>111378035</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蔡善琪</a:t>
            </a:r>
            <a:r>
              <a:rPr lang="zh-TW" altLang="en-US" sz="1800" dirty="0">
                <a:solidFill>
                  <a:srgbClr val="AFAFAF"/>
                </a:solidFill>
                <a:latin typeface="標楷體" panose="03000509000000000000" pitchFamily="65" charset="-120"/>
                <a:ea typeface="標楷體" panose="03000509000000000000" pitchFamily="65" charset="-120"/>
              </a:rPr>
              <a:t>    </a:t>
            </a:r>
            <a:r>
              <a:rPr lang="en-US" altLang="zh-TW" sz="1800" dirty="0">
                <a:solidFill>
                  <a:srgbClr val="AFAFAF"/>
                </a:solidFill>
                <a:latin typeface="標楷體" panose="03000509000000000000" pitchFamily="65" charset="-120"/>
                <a:ea typeface="標楷體" panose="03000509000000000000" pitchFamily="65" charset="-120"/>
              </a:rPr>
              <a:t>111378059</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阮章硯</a:t>
            </a:r>
            <a:endParaRPr lang="en-US" altLang="zh-TW" sz="1800" dirty="0">
              <a:solidFill>
                <a:schemeClr val="tx1"/>
              </a:solidFill>
              <a:latin typeface="標楷體" panose="03000509000000000000" pitchFamily="65" charset="-120"/>
              <a:ea typeface="標楷體" panose="03000509000000000000" pitchFamily="65" charset="-120"/>
            </a:endParaRPr>
          </a:p>
          <a:p>
            <a:pPr marL="0" lvl="0" indent="0" algn="l"/>
            <a:r>
              <a:rPr lang="en-US" altLang="zh-TW" sz="1800" dirty="0">
                <a:solidFill>
                  <a:srgbClr val="AFAFAF"/>
                </a:solidFill>
                <a:latin typeface="標楷體" panose="03000509000000000000" pitchFamily="65" charset="-120"/>
                <a:ea typeface="標楷體" panose="03000509000000000000" pitchFamily="65" charset="-120"/>
              </a:rPr>
              <a:t>111378062</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潘勁安    </a:t>
            </a:r>
            <a:r>
              <a:rPr lang="en-US" altLang="zh-TW" sz="1800" dirty="0">
                <a:solidFill>
                  <a:srgbClr val="AFAFAF"/>
                </a:solidFill>
                <a:latin typeface="標楷體" panose="03000509000000000000" pitchFamily="65" charset="-120"/>
                <a:ea typeface="標楷體" panose="03000509000000000000" pitchFamily="65" charset="-120"/>
              </a:rPr>
              <a:t>111378066</a:t>
            </a:r>
            <a:r>
              <a:rPr lang="zh-TW" altLang="en-US" sz="1800" dirty="0">
                <a:solidFill>
                  <a:srgbClr val="AFAFAF"/>
                </a:solidFill>
                <a:latin typeface="標楷體" panose="03000509000000000000" pitchFamily="65" charset="-120"/>
                <a:ea typeface="標楷體" panose="03000509000000000000" pitchFamily="65" charset="-120"/>
              </a:rPr>
              <a:t> </a:t>
            </a:r>
            <a:r>
              <a:rPr lang="zh-TW" altLang="en-US" sz="1800" dirty="0">
                <a:solidFill>
                  <a:schemeClr val="tx1"/>
                </a:solidFill>
                <a:latin typeface="標楷體" panose="03000509000000000000" pitchFamily="65" charset="-120"/>
                <a:ea typeface="標楷體" panose="03000509000000000000" pitchFamily="65" charset="-120"/>
              </a:rPr>
              <a:t>鍾伊鈞</a:t>
            </a:r>
            <a:r>
              <a:rPr lang="zh-TW" altLang="en-US" sz="1800" dirty="0">
                <a:solidFill>
                  <a:srgbClr val="AFAFAF"/>
                </a:solidFill>
                <a:latin typeface="標楷體" panose="03000509000000000000" pitchFamily="65" charset="-120"/>
                <a:ea typeface="標楷體" panose="03000509000000000000" pitchFamily="65" charset="-120"/>
              </a:rPr>
              <a:t> </a:t>
            </a:r>
            <a:endParaRPr sz="1800" dirty="0">
              <a:solidFill>
                <a:srgbClr val="AFAFAF"/>
              </a:solidFill>
              <a:latin typeface="標楷體" panose="03000509000000000000" pitchFamily="65" charset="-120"/>
              <a:ea typeface="標楷體" panose="03000509000000000000" pitchFamily="65" charset="-120"/>
            </a:endParaRPr>
          </a:p>
        </p:txBody>
      </p:sp>
      <p:sp>
        <p:nvSpPr>
          <p:cNvPr id="3" name="標題 2">
            <a:extLst>
              <a:ext uri="{FF2B5EF4-FFF2-40B4-BE49-F238E27FC236}">
                <a16:creationId xmlns:a16="http://schemas.microsoft.com/office/drawing/2014/main" id="{2B07B377-9347-4BF2-8BEF-C9BEDF52E2CE}"/>
              </a:ext>
            </a:extLst>
          </p:cNvPr>
          <p:cNvSpPr>
            <a:spLocks noGrp="1"/>
          </p:cNvSpPr>
          <p:nvPr>
            <p:ph type="ctrTitle"/>
          </p:nvPr>
        </p:nvSpPr>
        <p:spPr>
          <a:xfrm>
            <a:off x="841664" y="918556"/>
            <a:ext cx="6705777" cy="2149500"/>
          </a:xfrm>
        </p:spPr>
        <p:txBody>
          <a:bodyPr/>
          <a:lstStyle/>
          <a:p>
            <a:r>
              <a:rPr lang="en-US" altLang="zh-TW" sz="3600" b="0" i="0" dirty="0">
                <a:solidFill>
                  <a:srgbClr val="374151"/>
                </a:solidFill>
                <a:effectLst/>
                <a:latin typeface="Söhne"/>
              </a:rPr>
              <a:t>The Eight Queens algorithm combines recursion </a:t>
            </a:r>
            <a:br>
              <a:rPr lang="en-US" altLang="zh-TW" sz="3600" b="0" i="0" dirty="0">
                <a:solidFill>
                  <a:srgbClr val="374151"/>
                </a:solidFill>
                <a:effectLst/>
                <a:latin typeface="Söhne"/>
              </a:rPr>
            </a:br>
            <a:r>
              <a:rPr lang="en-US" altLang="zh-TW" sz="3600" b="0" i="0" dirty="0">
                <a:solidFill>
                  <a:srgbClr val="374151"/>
                </a:solidFill>
                <a:effectLst/>
                <a:latin typeface="Söhne"/>
              </a:rPr>
              <a:t>and backtracking</a:t>
            </a:r>
            <a:endParaRPr lang="zh-TW"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30"/>
        <p:cNvGrpSpPr/>
        <p:nvPr/>
      </p:nvGrpSpPr>
      <p:grpSpPr>
        <a:xfrm>
          <a:off x="0" y="0"/>
          <a:ext cx="0" cy="0"/>
          <a:chOff x="0" y="0"/>
          <a:chExt cx="0" cy="0"/>
        </a:xfrm>
      </p:grpSpPr>
      <p:sp>
        <p:nvSpPr>
          <p:cNvPr id="13831" name="Google Shape;13831;p40"/>
          <p:cNvSpPr/>
          <p:nvPr/>
        </p:nvSpPr>
        <p:spPr>
          <a:xfrm>
            <a:off x="3030975" y="1818925"/>
            <a:ext cx="6113100" cy="17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40"/>
          <p:cNvSpPr txBox="1">
            <a:spLocks noGrp="1"/>
          </p:cNvSpPr>
          <p:nvPr>
            <p:ph type="title" idx="2"/>
          </p:nvPr>
        </p:nvSpPr>
        <p:spPr>
          <a:xfrm>
            <a:off x="4965176" y="1988798"/>
            <a:ext cx="4436716" cy="713100"/>
          </a:xfrm>
          <a:prstGeom prst="rect">
            <a:avLst/>
          </a:prstGeom>
        </p:spPr>
        <p:txBody>
          <a:bodyPr spcFirstLastPara="1" wrap="square" lIns="91425" tIns="91425" rIns="91425" bIns="91425" anchor="t" anchorCtr="0">
            <a:noAutofit/>
          </a:bodyPr>
          <a:lstStyle/>
          <a:p>
            <a:pPr lvl="0">
              <a:spcAft>
                <a:spcPts val="1600"/>
              </a:spcAft>
            </a:pPr>
            <a:r>
              <a:rPr lang="en-US" altLang="zh-TW" dirty="0"/>
              <a:t>Backtracking</a:t>
            </a:r>
          </a:p>
        </p:txBody>
      </p:sp>
      <p:sp>
        <p:nvSpPr>
          <p:cNvPr id="13834" name="Google Shape;13834;p40"/>
          <p:cNvSpPr txBox="1">
            <a:spLocks noGrp="1"/>
          </p:cNvSpPr>
          <p:nvPr>
            <p:ph type="title"/>
          </p:nvPr>
        </p:nvSpPr>
        <p:spPr>
          <a:xfrm>
            <a:off x="3116179" y="1682496"/>
            <a:ext cx="1937513" cy="139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72302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cs typeface="Times New Roman" panose="02020603050405020304" pitchFamily="18" charset="0"/>
              </a:rPr>
              <a:t>What is Backtracking</a:t>
            </a:r>
            <a:endParaRPr dirty="0">
              <a:latin typeface="Times New Roman" panose="02020603050405020304" pitchFamily="18" charset="0"/>
              <a:cs typeface="Times New Roman" panose="02020603050405020304" pitchFamily="18" charset="0"/>
            </a:endParaRPr>
          </a:p>
        </p:txBody>
      </p:sp>
      <p:sp>
        <p:nvSpPr>
          <p:cNvPr id="13797" name="Google Shape;13797;p36"/>
          <p:cNvSpPr txBox="1">
            <a:spLocks noGrp="1"/>
          </p:cNvSpPr>
          <p:nvPr>
            <p:ph type="subTitle" idx="1"/>
          </p:nvPr>
        </p:nvSpPr>
        <p:spPr>
          <a:xfrm>
            <a:off x="999886" y="1765380"/>
            <a:ext cx="7144227" cy="2240315"/>
          </a:xfrm>
          <a:prstGeom prst="rect">
            <a:avLst/>
          </a:prstGeom>
        </p:spPr>
        <p:txBody>
          <a:bodyPr spcFirstLastPara="1" wrap="square" lIns="91425" tIns="91425" rIns="91425" bIns="91425" anchor="t" anchorCtr="0">
            <a:noAutofit/>
          </a:bodyPr>
          <a:lstStyle/>
          <a:p>
            <a:pPr marL="0" lvl="0" indent="457200">
              <a:spcAft>
                <a:spcPts val="1600"/>
              </a:spcAft>
            </a:pPr>
            <a:r>
              <a:rPr lang="en-US" sz="2000" dirty="0">
                <a:latin typeface="Söhne"/>
                <a:cs typeface="Times New Roman" panose="02020603050405020304" pitchFamily="18" charset="0"/>
              </a:rPr>
              <a:t>The backtracking algorithm is a recursive algorithm for solving search and permutation problems. </a:t>
            </a:r>
          </a:p>
          <a:p>
            <a:pPr marL="0" lvl="0" indent="457200">
              <a:spcAft>
                <a:spcPts val="1600"/>
              </a:spcAft>
            </a:pPr>
            <a:r>
              <a:rPr lang="en-US" sz="2000" dirty="0">
                <a:latin typeface="Söhne"/>
                <a:cs typeface="Times New Roman" panose="02020603050405020304" pitchFamily="18" charset="0"/>
              </a:rPr>
              <a:t>It follows a depth-first search strategy, gradually building solutions, and backtracking to the previous state when an invalid solution is encountered, before continuing to explore other possible solutions.</a:t>
            </a:r>
          </a:p>
        </p:txBody>
      </p:sp>
    </p:spTree>
    <p:extLst>
      <p:ext uri="{BB962C8B-B14F-4D97-AF65-F5344CB8AC3E}">
        <p14:creationId xmlns:p14="http://schemas.microsoft.com/office/powerpoint/2010/main" val="153865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cs typeface="Times New Roman" panose="02020603050405020304" pitchFamily="18" charset="0"/>
              </a:rPr>
              <a:t>Steps in Backtracking</a:t>
            </a:r>
            <a:endParaRPr dirty="0">
              <a:latin typeface="Times New Roman" panose="02020603050405020304" pitchFamily="18" charset="0"/>
              <a:cs typeface="Times New Roman" panose="02020603050405020304" pitchFamily="18" charset="0"/>
            </a:endParaRPr>
          </a:p>
        </p:txBody>
      </p:sp>
      <p:sp>
        <p:nvSpPr>
          <p:cNvPr id="13797" name="Google Shape;13797;p36"/>
          <p:cNvSpPr txBox="1">
            <a:spLocks noGrp="1"/>
          </p:cNvSpPr>
          <p:nvPr>
            <p:ph type="subTitle" idx="1"/>
          </p:nvPr>
        </p:nvSpPr>
        <p:spPr>
          <a:xfrm>
            <a:off x="839550" y="1353650"/>
            <a:ext cx="7717500" cy="3252900"/>
          </a:xfrm>
          <a:prstGeom prst="rect">
            <a:avLst/>
          </a:prstGeom>
        </p:spPr>
        <p:txBody>
          <a:bodyPr spcFirstLastPara="1" wrap="square" lIns="91425" tIns="91425" rIns="91425" bIns="91425" anchor="t" anchorCtr="0">
            <a:noAutofit/>
          </a:bodyPr>
          <a:lstStyle/>
          <a:p>
            <a:pPr lvl="0" indent="-457200">
              <a:spcAft>
                <a:spcPts val="1600"/>
              </a:spcAft>
              <a:buFont typeface="+mj-lt"/>
              <a:buAutoNum type="arabicParenR"/>
            </a:pPr>
            <a:r>
              <a:rPr lang="en-US" sz="1600" dirty="0">
                <a:latin typeface="Söhne"/>
                <a:cs typeface="Times New Roman" panose="02020603050405020304" pitchFamily="18" charset="0"/>
              </a:rPr>
              <a:t>Choose an initial state.</a:t>
            </a:r>
          </a:p>
          <a:p>
            <a:pPr lvl="0" indent="-457200">
              <a:spcAft>
                <a:spcPts val="1600"/>
              </a:spcAft>
              <a:buFont typeface="+mj-lt"/>
              <a:buAutoNum type="arabicParenR"/>
            </a:pPr>
            <a:r>
              <a:rPr lang="en-US" sz="1600" dirty="0">
                <a:latin typeface="Söhne"/>
                <a:cs typeface="Times New Roman" panose="02020603050405020304" pitchFamily="18" charset="0"/>
              </a:rPr>
              <a:t> For the current state, generate all possible next states.</a:t>
            </a:r>
          </a:p>
          <a:p>
            <a:pPr lvl="0" indent="-457200">
              <a:spcAft>
                <a:spcPts val="1600"/>
              </a:spcAft>
              <a:buFont typeface="+mj-lt"/>
              <a:buAutoNum type="arabicParenR"/>
            </a:pPr>
            <a:r>
              <a:rPr lang="en-US" sz="1600" dirty="0">
                <a:latin typeface="Söhne"/>
                <a:cs typeface="Times New Roman" panose="02020603050405020304" pitchFamily="18" charset="0"/>
              </a:rPr>
              <a:t>Check whether the next state meets the constraints of the problem.</a:t>
            </a:r>
          </a:p>
          <a:p>
            <a:pPr lvl="0" indent="-457200">
              <a:spcAft>
                <a:spcPts val="1600"/>
              </a:spcAft>
              <a:buFont typeface="+mj-lt"/>
              <a:buAutoNum type="arabicParenR"/>
            </a:pPr>
            <a:r>
              <a:rPr lang="en-US" sz="1600" dirty="0">
                <a:latin typeface="Söhne"/>
                <a:cs typeface="Times New Roman" panose="02020603050405020304" pitchFamily="18" charset="0"/>
              </a:rPr>
              <a:t>If eligible, add the next state to the solution and continue exploring the next state.</a:t>
            </a:r>
          </a:p>
          <a:p>
            <a:pPr lvl="0" indent="-457200">
              <a:spcAft>
                <a:spcPts val="1600"/>
              </a:spcAft>
              <a:buFont typeface="+mj-lt"/>
              <a:buAutoNum type="arabicParenR"/>
            </a:pPr>
            <a:r>
              <a:rPr lang="en-US" sz="1600" dirty="0">
                <a:latin typeface="Söhne"/>
                <a:cs typeface="Times New Roman" panose="02020603050405020304" pitchFamily="18" charset="0"/>
              </a:rPr>
              <a:t>If the condition is not met, backtrack to the previous state and continue to try other possible states.</a:t>
            </a:r>
          </a:p>
          <a:p>
            <a:pPr lvl="0" indent="-457200">
              <a:spcAft>
                <a:spcPts val="1600"/>
              </a:spcAft>
              <a:buFont typeface="+mj-lt"/>
              <a:buAutoNum type="arabicParenR"/>
            </a:pPr>
            <a:r>
              <a:rPr lang="en-US" sz="1600" dirty="0">
                <a:latin typeface="Söhne"/>
                <a:cs typeface="Times New Roman" panose="02020603050405020304" pitchFamily="18" charset="0"/>
              </a:rPr>
              <a:t>Repeat steps 4 and 5 until a valid solution is found or all possible states are traversed.</a:t>
            </a:r>
          </a:p>
        </p:txBody>
      </p:sp>
    </p:spTree>
    <p:extLst>
      <p:ext uri="{BB962C8B-B14F-4D97-AF65-F5344CB8AC3E}">
        <p14:creationId xmlns:p14="http://schemas.microsoft.com/office/powerpoint/2010/main" val="185333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cs typeface="Times New Roman" panose="02020603050405020304" pitchFamily="18" charset="0"/>
              </a:rPr>
              <a:t>Features of Backtracking</a:t>
            </a:r>
            <a:endParaRPr dirty="0">
              <a:latin typeface="Times New Roman" panose="02020603050405020304" pitchFamily="18" charset="0"/>
              <a:cs typeface="Times New Roman" panose="02020603050405020304" pitchFamily="18" charset="0"/>
            </a:endParaRPr>
          </a:p>
        </p:txBody>
      </p:sp>
      <p:sp>
        <p:nvSpPr>
          <p:cNvPr id="13797" name="Google Shape;13797;p36"/>
          <p:cNvSpPr txBox="1">
            <a:spLocks noGrp="1"/>
          </p:cNvSpPr>
          <p:nvPr>
            <p:ph type="subTitle" idx="1"/>
          </p:nvPr>
        </p:nvSpPr>
        <p:spPr>
          <a:xfrm>
            <a:off x="500450" y="1501659"/>
            <a:ext cx="8143050" cy="3252900"/>
          </a:xfrm>
          <a:prstGeom prst="rect">
            <a:avLst/>
          </a:prstGeom>
        </p:spPr>
        <p:txBody>
          <a:bodyPr spcFirstLastPara="1" wrap="square" lIns="91425" tIns="91425" rIns="91425" bIns="91425" anchor="t" anchorCtr="0">
            <a:noAutofit/>
          </a:bodyPr>
          <a:lstStyle/>
          <a:p>
            <a:pPr lvl="0" indent="-457200">
              <a:spcAft>
                <a:spcPts val="1600"/>
              </a:spcAft>
              <a:buFont typeface="+mj-lt"/>
              <a:buAutoNum type="arabicParenR"/>
            </a:pPr>
            <a:r>
              <a:rPr lang="en-US" sz="2000" dirty="0">
                <a:latin typeface="Söhne"/>
                <a:cs typeface="Times New Roman" panose="02020603050405020304" pitchFamily="18" charset="0"/>
              </a:rPr>
              <a:t>It is suitable for cases where the solution space of the problem is small.</a:t>
            </a:r>
          </a:p>
          <a:p>
            <a:pPr lvl="0" indent="-457200">
              <a:spcAft>
                <a:spcPts val="1600"/>
              </a:spcAft>
              <a:buFont typeface="+mj-lt"/>
              <a:buAutoNum type="arabicParenR"/>
            </a:pPr>
            <a:r>
              <a:rPr lang="en-US" sz="2000" dirty="0">
                <a:latin typeface="Söhne"/>
                <a:cs typeface="Times New Roman" panose="02020603050405020304" pitchFamily="18" charset="0"/>
              </a:rPr>
              <a:t>Follow the depth-first search strategy to continuously explore deeper solution space.</a:t>
            </a:r>
          </a:p>
          <a:p>
            <a:pPr lvl="0" indent="-457200">
              <a:spcAft>
                <a:spcPts val="1600"/>
              </a:spcAft>
              <a:buFont typeface="+mj-lt"/>
              <a:buAutoNum type="arabicParenR"/>
            </a:pPr>
            <a:r>
              <a:rPr lang="en-US" sz="2000" dirty="0">
                <a:latin typeface="Söhne"/>
                <a:cs typeface="Times New Roman" panose="02020603050405020304" pitchFamily="18" charset="0"/>
              </a:rPr>
              <a:t>The search can be terminated early, when certain conditions are met or invalid solutions are found.</a:t>
            </a:r>
          </a:p>
          <a:p>
            <a:pPr lvl="0" indent="-457200">
              <a:spcAft>
                <a:spcPts val="1600"/>
              </a:spcAft>
              <a:buFont typeface="+mj-lt"/>
              <a:buAutoNum type="arabicParenR"/>
            </a:pPr>
            <a:r>
              <a:rPr lang="en-US" sz="2000" dirty="0">
                <a:latin typeface="Söhne"/>
                <a:cs typeface="Times New Roman" panose="02020603050405020304" pitchFamily="18" charset="0"/>
              </a:rPr>
              <a:t>Reasonable design of state transitions and constraints is required to avoid invalid searches.</a:t>
            </a:r>
          </a:p>
        </p:txBody>
      </p:sp>
    </p:spTree>
    <p:extLst>
      <p:ext uri="{BB962C8B-B14F-4D97-AF65-F5344CB8AC3E}">
        <p14:creationId xmlns:p14="http://schemas.microsoft.com/office/powerpoint/2010/main" val="358805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cs typeface="Times New Roman" panose="02020603050405020304" pitchFamily="18" charset="0"/>
              </a:rPr>
              <a:t>Backtracking application</a:t>
            </a:r>
            <a:endParaRPr dirty="0">
              <a:latin typeface="Times New Roman" panose="02020603050405020304" pitchFamily="18" charset="0"/>
              <a:cs typeface="Times New Roman" panose="02020603050405020304" pitchFamily="18" charset="0"/>
            </a:endParaRPr>
          </a:p>
        </p:txBody>
      </p:sp>
      <p:sp>
        <p:nvSpPr>
          <p:cNvPr id="13797" name="Google Shape;13797;p36"/>
          <p:cNvSpPr txBox="1">
            <a:spLocks noGrp="1"/>
          </p:cNvSpPr>
          <p:nvPr>
            <p:ph type="subTitle" idx="1"/>
          </p:nvPr>
        </p:nvSpPr>
        <p:spPr>
          <a:xfrm>
            <a:off x="882750" y="1512050"/>
            <a:ext cx="7717500" cy="3252900"/>
          </a:xfrm>
          <a:prstGeom prst="rect">
            <a:avLst/>
          </a:prstGeom>
        </p:spPr>
        <p:txBody>
          <a:bodyPr spcFirstLastPara="1" wrap="square" lIns="91425" tIns="91425" rIns="91425" bIns="91425" anchor="t" anchorCtr="0">
            <a:noAutofit/>
          </a:bodyPr>
          <a:lstStyle/>
          <a:p>
            <a:pPr indent="-457200">
              <a:lnSpc>
                <a:spcPct val="200000"/>
              </a:lnSpc>
              <a:spcAft>
                <a:spcPts val="1600"/>
              </a:spcAft>
              <a:buFont typeface="+mj-lt"/>
              <a:buAutoNum type="arabicParenR"/>
            </a:pPr>
            <a:r>
              <a:rPr lang="en-US" altLang="zh-TW" sz="2000" dirty="0">
                <a:latin typeface="Söhne"/>
                <a:cs typeface="Times New Roman" panose="02020603050405020304" pitchFamily="18" charset="0"/>
              </a:rPr>
              <a:t>C</a:t>
            </a:r>
            <a:r>
              <a:rPr lang="en-US" sz="2000" dirty="0">
                <a:latin typeface="Söhne"/>
                <a:cs typeface="Times New Roman" panose="02020603050405020304" pitchFamily="18" charset="0"/>
              </a:rPr>
              <a:t>ombinatorial optimization problem</a:t>
            </a:r>
            <a:r>
              <a:rPr lang="zh-TW" altLang="en-US" sz="2000" dirty="0">
                <a:latin typeface="Söhne"/>
                <a:cs typeface="Times New Roman" panose="02020603050405020304" pitchFamily="18" charset="0"/>
              </a:rPr>
              <a:t>：</a:t>
            </a:r>
            <a:r>
              <a:rPr lang="en-US" altLang="zh-TW" sz="2000" dirty="0">
                <a:solidFill>
                  <a:srgbClr val="FF0000"/>
                </a:solidFill>
                <a:latin typeface="Söhne"/>
                <a:cs typeface="Times New Roman" panose="02020603050405020304" pitchFamily="18" charset="0"/>
              </a:rPr>
              <a:t>TSP</a:t>
            </a:r>
            <a:r>
              <a:rPr lang="zh-TW" altLang="en-US" sz="2000" dirty="0">
                <a:solidFill>
                  <a:srgbClr val="FF0000"/>
                </a:solidFill>
                <a:latin typeface="Söhne"/>
                <a:cs typeface="Times New Roman" panose="02020603050405020304" pitchFamily="18" charset="0"/>
              </a:rPr>
              <a:t>、</a:t>
            </a:r>
            <a:r>
              <a:rPr lang="en-US" altLang="zh-TW" sz="2000" dirty="0">
                <a:solidFill>
                  <a:srgbClr val="FF0000"/>
                </a:solidFill>
                <a:latin typeface="Söhne"/>
                <a:cs typeface="Times New Roman" panose="02020603050405020304" pitchFamily="18" charset="0"/>
              </a:rPr>
              <a:t>0/1 Knapsack Problem</a:t>
            </a:r>
          </a:p>
          <a:p>
            <a:pPr indent="-457200">
              <a:lnSpc>
                <a:spcPct val="200000"/>
              </a:lnSpc>
              <a:spcAft>
                <a:spcPts val="1600"/>
              </a:spcAft>
              <a:buFont typeface="+mj-lt"/>
              <a:buAutoNum type="arabicParenR"/>
            </a:pPr>
            <a:r>
              <a:rPr lang="en-US" sz="2000" dirty="0">
                <a:latin typeface="Söhne"/>
                <a:cs typeface="Times New Roman" panose="02020603050405020304" pitchFamily="18" charset="0"/>
              </a:rPr>
              <a:t>Graphical and Structural Issues</a:t>
            </a:r>
            <a:r>
              <a:rPr lang="zh-TW" altLang="en-US" sz="2000" dirty="0">
                <a:latin typeface="Söhne"/>
                <a:cs typeface="Times New Roman" panose="02020603050405020304" pitchFamily="18" charset="0"/>
              </a:rPr>
              <a:t>：</a:t>
            </a:r>
            <a:r>
              <a:rPr lang="en-US" altLang="zh-TW" sz="2000" dirty="0">
                <a:solidFill>
                  <a:srgbClr val="FF0000"/>
                </a:solidFill>
                <a:latin typeface="Söhne"/>
                <a:cs typeface="Times New Roman" panose="02020603050405020304" pitchFamily="18" charset="0"/>
              </a:rPr>
              <a:t>N-Queens Problem</a:t>
            </a:r>
          </a:p>
          <a:p>
            <a:pPr indent="-457200">
              <a:lnSpc>
                <a:spcPct val="200000"/>
              </a:lnSpc>
              <a:spcAft>
                <a:spcPts val="1600"/>
              </a:spcAft>
              <a:buFont typeface="+mj-lt"/>
              <a:buAutoNum type="arabicParenR"/>
            </a:pPr>
            <a:r>
              <a:rPr lang="en-US" sz="2000" dirty="0">
                <a:latin typeface="Söhne"/>
                <a:cs typeface="Times New Roman" panose="02020603050405020304" pitchFamily="18" charset="0"/>
              </a:rPr>
              <a:t>String handling issues</a:t>
            </a:r>
            <a:r>
              <a:rPr lang="zh-TW" altLang="en-US" sz="2000" dirty="0">
                <a:latin typeface="Söhne"/>
                <a:cs typeface="Times New Roman" panose="02020603050405020304" pitchFamily="18" charset="0"/>
              </a:rPr>
              <a:t>：</a:t>
            </a:r>
            <a:r>
              <a:rPr lang="en-US" altLang="zh-TW" sz="2000" dirty="0">
                <a:solidFill>
                  <a:srgbClr val="FF0000"/>
                </a:solidFill>
                <a:latin typeface="Söhne"/>
                <a:cs typeface="Times New Roman" panose="02020603050405020304" pitchFamily="18" charset="0"/>
              </a:rPr>
              <a:t>String Matching Problem</a:t>
            </a:r>
            <a:r>
              <a:rPr lang="zh-TW" altLang="en-US" sz="2000" dirty="0">
                <a:solidFill>
                  <a:srgbClr val="FF0000"/>
                </a:solidFill>
                <a:latin typeface="Söhne"/>
                <a:cs typeface="Times New Roman" panose="02020603050405020304" pitchFamily="18" charset="0"/>
              </a:rPr>
              <a:t>、</a:t>
            </a:r>
            <a:r>
              <a:rPr lang="en-US" altLang="zh-TW" sz="2000" dirty="0">
                <a:solidFill>
                  <a:srgbClr val="FF0000"/>
                </a:solidFill>
                <a:latin typeface="Söhne"/>
                <a:cs typeface="Times New Roman" panose="02020603050405020304" pitchFamily="18" charset="0"/>
              </a:rPr>
              <a:t>Permutations</a:t>
            </a:r>
            <a:endParaRPr lang="en-US" sz="2000" dirty="0">
              <a:solidFill>
                <a:srgbClr val="FF0000"/>
              </a:solidFill>
              <a:latin typeface="Söhne"/>
              <a:cs typeface="Times New Roman" panose="02020603050405020304" pitchFamily="18" charset="0"/>
            </a:endParaRPr>
          </a:p>
        </p:txBody>
      </p:sp>
    </p:spTree>
    <p:extLst>
      <p:ext uri="{BB962C8B-B14F-4D97-AF65-F5344CB8AC3E}">
        <p14:creationId xmlns:p14="http://schemas.microsoft.com/office/powerpoint/2010/main" val="344103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68"/>
        <p:cNvGrpSpPr/>
        <p:nvPr/>
      </p:nvGrpSpPr>
      <p:grpSpPr>
        <a:xfrm>
          <a:off x="0" y="0"/>
          <a:ext cx="0" cy="0"/>
          <a:chOff x="0" y="0"/>
          <a:chExt cx="0" cy="0"/>
        </a:xfrm>
      </p:grpSpPr>
      <p:sp>
        <p:nvSpPr>
          <p:cNvPr id="13871" name="Google Shape;13871;p44"/>
          <p:cNvSpPr txBox="1">
            <a:spLocks noGrp="1"/>
          </p:cNvSpPr>
          <p:nvPr>
            <p:ph type="title"/>
          </p:nvPr>
        </p:nvSpPr>
        <p:spPr>
          <a:xfrm>
            <a:off x="713232" y="1682496"/>
            <a:ext cx="1764900" cy="139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8500" dirty="0"/>
              <a:t>03.</a:t>
            </a:r>
            <a:endParaRPr sz="8500" dirty="0"/>
          </a:p>
        </p:txBody>
      </p:sp>
      <p:sp>
        <p:nvSpPr>
          <p:cNvPr id="3" name="標題 2">
            <a:extLst>
              <a:ext uri="{FF2B5EF4-FFF2-40B4-BE49-F238E27FC236}">
                <a16:creationId xmlns:a16="http://schemas.microsoft.com/office/drawing/2014/main" id="{05A98504-A71F-42FB-AC96-4206435B2066}"/>
              </a:ext>
            </a:extLst>
          </p:cNvPr>
          <p:cNvSpPr>
            <a:spLocks noGrp="1"/>
          </p:cNvSpPr>
          <p:nvPr>
            <p:ph type="title" idx="2"/>
          </p:nvPr>
        </p:nvSpPr>
        <p:spPr>
          <a:xfrm>
            <a:off x="2386571" y="1988798"/>
            <a:ext cx="4677905" cy="713100"/>
          </a:xfrm>
        </p:spPr>
        <p:txBody>
          <a:bodyPr/>
          <a:lstStyle/>
          <a:p>
            <a:r>
              <a:rPr lang="en-US" altLang="zh-TW" dirty="0"/>
              <a:t>Code explain</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5" name="矩形 4"/>
          <p:cNvSpPr/>
          <p:nvPr/>
        </p:nvSpPr>
        <p:spPr>
          <a:xfrm>
            <a:off x="2170801" y="323592"/>
            <a:ext cx="4541628" cy="584775"/>
          </a:xfrm>
          <a:prstGeom prst="rect">
            <a:avLst/>
          </a:prstGeom>
        </p:spPr>
        <p:txBody>
          <a:bodyPr wrap="none">
            <a:spAutoFit/>
          </a:bodyPr>
          <a:lstStyle/>
          <a:p>
            <a:r>
              <a:rPr lang="en-US" altLang="zh-TW" sz="3200" dirty="0">
                <a:latin typeface="Times New Roman" panose="02020603050405020304" pitchFamily="18" charset="0"/>
                <a:cs typeface="Times New Roman" panose="02020603050405020304" pitchFamily="18" charset="0"/>
              </a:rPr>
              <a:t>Issues - N queens problem</a:t>
            </a:r>
            <a:endParaRPr lang="zh-TW" altLang="en-US" sz="3200" dirty="0">
              <a:latin typeface="Times New Roman" panose="02020603050405020304" pitchFamily="18" charset="0"/>
              <a:cs typeface="Times New Roman" panose="02020603050405020304" pitchFamily="18" charset="0"/>
            </a:endParaRPr>
          </a:p>
        </p:txBody>
      </p:sp>
      <p:sp>
        <p:nvSpPr>
          <p:cNvPr id="8" name="矩形 7"/>
          <p:cNvSpPr/>
          <p:nvPr/>
        </p:nvSpPr>
        <p:spPr>
          <a:xfrm>
            <a:off x="387276" y="1083727"/>
            <a:ext cx="8815718" cy="78675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TW" sz="1600" dirty="0">
                <a:latin typeface="Söhne"/>
                <a:cs typeface="Times New Roman" panose="02020603050405020304" pitchFamily="18" charset="0"/>
              </a:rPr>
              <a:t>Introduction : As shown in the figure, assuming that the red dot represents the queen, </a:t>
            </a:r>
            <a:r>
              <a:rPr lang="en-US" altLang="zh-TW" sz="1600" b="1" dirty="0">
                <a:latin typeface="Söhne"/>
                <a:cs typeface="Times New Roman" panose="02020603050405020304" pitchFamily="18" charset="0"/>
              </a:rPr>
              <a:t>then the queen cannot be placed in the same row, column, or diagonal line extending from the point.</a:t>
            </a:r>
            <a:endParaRPr lang="zh-TW" altLang="en-US" sz="1600" b="1" dirty="0">
              <a:latin typeface="Söhne"/>
              <a:cs typeface="Times New Roman" panose="02020603050405020304" pitchFamily="18" charset="0"/>
            </a:endParaRPr>
          </a:p>
        </p:txBody>
      </p:sp>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95" y="1870481"/>
            <a:ext cx="2614450" cy="2629193"/>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653" y="2045840"/>
            <a:ext cx="2497495" cy="2453833"/>
          </a:xfrm>
          <a:prstGeom prst="rect">
            <a:avLst/>
          </a:prstGeom>
        </p:spPr>
      </p:pic>
    </p:spTree>
    <p:extLst>
      <p:ext uri="{BB962C8B-B14F-4D97-AF65-F5344CB8AC3E}">
        <p14:creationId xmlns:p14="http://schemas.microsoft.com/office/powerpoint/2010/main" val="46064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6" name="圓角矩形 15"/>
          <p:cNvSpPr/>
          <p:nvPr/>
        </p:nvSpPr>
        <p:spPr>
          <a:xfrm>
            <a:off x="311306" y="3398396"/>
            <a:ext cx="3184061" cy="1018746"/>
          </a:xfrm>
          <a:prstGeom prst="round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4424516" y="3398396"/>
            <a:ext cx="4476136" cy="1018746"/>
          </a:xfrm>
          <a:prstGeom prst="round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628001" y="360463"/>
            <a:ext cx="3433953" cy="584775"/>
          </a:xfrm>
          <a:prstGeom prst="rect">
            <a:avLst/>
          </a:prstGeom>
        </p:spPr>
        <p:txBody>
          <a:bodyPr wrap="none">
            <a:spAutoFit/>
          </a:bodyPr>
          <a:lstStyle/>
          <a:p>
            <a:r>
              <a:rPr lang="en-US" altLang="zh-TW" sz="3200" dirty="0">
                <a:latin typeface="Times New Roman" panose="02020603050405020304" pitchFamily="18" charset="0"/>
                <a:cs typeface="Times New Roman" panose="02020603050405020304" pitchFamily="18" charset="0"/>
              </a:rPr>
              <a:t>Logical explanation</a:t>
            </a:r>
            <a:endParaRPr lang="zh-TW" altLang="en-US" sz="32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71" y="1448281"/>
            <a:ext cx="1911161" cy="1872158"/>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877" y="1428606"/>
            <a:ext cx="1911161" cy="1872158"/>
          </a:xfrm>
          <a:prstGeom prst="rect">
            <a:avLst/>
          </a:prstGeom>
        </p:spPr>
      </p:pic>
      <p:pic>
        <p:nvPicPr>
          <p:cNvPr id="2" name="圖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6007" y="1428606"/>
            <a:ext cx="1911161" cy="1872158"/>
          </a:xfrm>
          <a:prstGeom prst="rect">
            <a:avLst/>
          </a:prstGeom>
        </p:spPr>
      </p:pic>
      <p:sp>
        <p:nvSpPr>
          <p:cNvPr id="7" name="矩形 6"/>
          <p:cNvSpPr/>
          <p:nvPr/>
        </p:nvSpPr>
        <p:spPr>
          <a:xfrm>
            <a:off x="515968" y="3484896"/>
            <a:ext cx="2867766" cy="1162113"/>
          </a:xfrm>
          <a:prstGeom prst="rect">
            <a:avLst/>
          </a:prstGeom>
        </p:spPr>
        <p:txBody>
          <a:bodyPr wrap="square">
            <a:spAutoFit/>
          </a:bodyPr>
          <a:lstStyle/>
          <a:p>
            <a:pPr>
              <a:lnSpc>
                <a:spcPct val="150000"/>
              </a:lnSpc>
            </a:pPr>
            <a:r>
              <a:rPr lang="zh-TW" altLang="en-US" sz="1600" dirty="0">
                <a:latin typeface="Söhne"/>
                <a:cs typeface="Times New Roman" panose="02020603050405020304" pitchFamily="18" charset="0"/>
              </a:rPr>
              <a:t>Suppose we have placed a queen at index0 of the first column</a:t>
            </a:r>
          </a:p>
        </p:txBody>
      </p:sp>
      <p:sp>
        <p:nvSpPr>
          <p:cNvPr id="10" name="矩形 9"/>
          <p:cNvSpPr/>
          <p:nvPr/>
        </p:nvSpPr>
        <p:spPr>
          <a:xfrm>
            <a:off x="4572000" y="3508331"/>
            <a:ext cx="4451860" cy="792781"/>
          </a:xfrm>
          <a:prstGeom prst="rect">
            <a:avLst/>
          </a:prstGeom>
        </p:spPr>
        <p:txBody>
          <a:bodyPr wrap="square">
            <a:spAutoFit/>
          </a:bodyPr>
          <a:lstStyle/>
          <a:p>
            <a:pPr>
              <a:lnSpc>
                <a:spcPct val="150000"/>
              </a:lnSpc>
            </a:pPr>
            <a:r>
              <a:rPr lang="zh-TW" altLang="en-US" sz="1600" dirty="0">
                <a:latin typeface="Söhne"/>
                <a:cs typeface="Times New Roman" panose="02020603050405020304" pitchFamily="18" charset="0"/>
              </a:rPr>
              <a:t>Then deduct the "attack range", the index that can be placed in the second column is only 2 and 3</a:t>
            </a:r>
          </a:p>
        </p:txBody>
      </p:sp>
      <p:sp>
        <p:nvSpPr>
          <p:cNvPr id="17" name="矩形 16"/>
          <p:cNvSpPr/>
          <p:nvPr/>
        </p:nvSpPr>
        <p:spPr>
          <a:xfrm>
            <a:off x="882219" y="769500"/>
            <a:ext cx="2867766" cy="417422"/>
          </a:xfrm>
          <a:prstGeom prst="rect">
            <a:avLst/>
          </a:prstGeom>
        </p:spPr>
        <p:txBody>
          <a:bodyPr wrap="square">
            <a:spAutoFit/>
          </a:bodyPr>
          <a:lstStyle/>
          <a:p>
            <a:pPr>
              <a:lnSpc>
                <a:spcPct val="150000"/>
              </a:lnSpc>
            </a:pPr>
            <a:r>
              <a:rPr lang="en-US" altLang="zh-TW" sz="1600" dirty="0">
                <a:latin typeface="Times New Roman" panose="02020603050405020304" pitchFamily="18" charset="0"/>
                <a:cs typeface="Times New Roman" panose="02020603050405020304" pitchFamily="18" charset="0"/>
              </a:rPr>
              <a:t>Index(0)</a:t>
            </a:r>
            <a:endParaRPr lang="zh-TW" altLang="en-US" sz="1600" dirty="0">
              <a:latin typeface="Times New Roman" panose="02020603050405020304" pitchFamily="18" charset="0"/>
              <a:cs typeface="Times New Roman" panose="02020603050405020304" pitchFamily="18" charset="0"/>
            </a:endParaRPr>
          </a:p>
        </p:txBody>
      </p:sp>
      <p:cxnSp>
        <p:nvCxnSpPr>
          <p:cNvPr id="12" name="直線單箭頭接點 11"/>
          <p:cNvCxnSpPr/>
          <p:nvPr/>
        </p:nvCxnSpPr>
        <p:spPr>
          <a:xfrm rot="60000">
            <a:off x="1253614" y="1174296"/>
            <a:ext cx="0" cy="294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7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5" name="矩形 4"/>
          <p:cNvSpPr/>
          <p:nvPr/>
        </p:nvSpPr>
        <p:spPr>
          <a:xfrm>
            <a:off x="2170801" y="323592"/>
            <a:ext cx="4995278" cy="584775"/>
          </a:xfrm>
          <a:prstGeom prst="rect">
            <a:avLst/>
          </a:prstGeom>
        </p:spPr>
        <p:txBody>
          <a:bodyPr wrap="none">
            <a:spAutoFit/>
          </a:bodyPr>
          <a:lstStyle/>
          <a:p>
            <a:r>
              <a:rPr lang="en-US" altLang="zh-TW" sz="3200" dirty="0">
                <a:latin typeface="Times New Roman" panose="02020603050405020304" pitchFamily="18" charset="0"/>
                <a:cs typeface="Times New Roman" panose="02020603050405020304" pitchFamily="18" charset="0"/>
              </a:rPr>
              <a:t>Example - N queens problem</a:t>
            </a:r>
            <a:endParaRPr lang="zh-TW" altLang="en-US" sz="3200" dirty="0">
              <a:latin typeface="Times New Roman" panose="02020603050405020304" pitchFamily="18" charset="0"/>
              <a:cs typeface="Times New Roman" panose="02020603050405020304" pitchFamily="18" charset="0"/>
            </a:endParaRPr>
          </a:p>
        </p:txBody>
      </p:sp>
      <p:sp>
        <p:nvSpPr>
          <p:cNvPr id="9" name="圓角矩形 8"/>
          <p:cNvSpPr/>
          <p:nvPr/>
        </p:nvSpPr>
        <p:spPr>
          <a:xfrm>
            <a:off x="154859" y="2832225"/>
            <a:ext cx="8989142" cy="1924129"/>
          </a:xfrm>
          <a:prstGeom prst="round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3"/>
          <a:stretch>
            <a:fillRect/>
          </a:stretch>
        </p:blipFill>
        <p:spPr>
          <a:xfrm>
            <a:off x="494072" y="988123"/>
            <a:ext cx="5516672" cy="1713995"/>
          </a:xfrm>
          <a:prstGeom prst="rect">
            <a:avLst/>
          </a:prstGeom>
        </p:spPr>
      </p:pic>
      <p:sp>
        <p:nvSpPr>
          <p:cNvPr id="3" name="矩形 2"/>
          <p:cNvSpPr/>
          <p:nvPr/>
        </p:nvSpPr>
        <p:spPr>
          <a:xfrm>
            <a:off x="265472" y="2810964"/>
            <a:ext cx="6900607" cy="2031325"/>
          </a:xfrm>
          <a:prstGeom prst="rect">
            <a:avLst/>
          </a:prstGeom>
        </p:spPr>
        <p:txBody>
          <a:bodyPr wrap="square">
            <a:spAutoFit/>
          </a:bodyPr>
          <a:lstStyle/>
          <a:p>
            <a:pPr>
              <a:lnSpc>
                <a:spcPct val="150000"/>
              </a:lnSpc>
            </a:pPr>
            <a:r>
              <a:rPr lang="zh-TW" altLang="en-US" dirty="0">
                <a:latin typeface="Söhne"/>
                <a:cs typeface="Times New Roman" panose="02020603050405020304" pitchFamily="18" charset="0"/>
              </a:rPr>
              <a:t>If the two sets of (x, y) coordinates are on the same diagonal,</a:t>
            </a:r>
            <a:r>
              <a:rPr lang="en-US" altLang="zh-TW" dirty="0">
                <a:latin typeface="Söhne"/>
                <a:cs typeface="Times New Roman" panose="02020603050405020304" pitchFamily="18" charset="0"/>
              </a:rPr>
              <a:t>t</a:t>
            </a:r>
            <a:r>
              <a:rPr lang="zh-TW" altLang="en-US" dirty="0">
                <a:latin typeface="Söhne"/>
                <a:cs typeface="Times New Roman" panose="02020603050405020304" pitchFamily="18" charset="0"/>
              </a:rPr>
              <a:t>he difference between the </a:t>
            </a:r>
            <a:endParaRPr lang="en-US" altLang="zh-TW" dirty="0">
              <a:latin typeface="Söhne"/>
              <a:cs typeface="Times New Roman" panose="02020603050405020304" pitchFamily="18" charset="0"/>
            </a:endParaRPr>
          </a:p>
          <a:p>
            <a:pPr>
              <a:lnSpc>
                <a:spcPct val="150000"/>
              </a:lnSpc>
            </a:pPr>
            <a:r>
              <a:rPr lang="zh-TW" altLang="en-US" b="1" dirty="0">
                <a:latin typeface="Söhne"/>
                <a:cs typeface="Times New Roman" panose="02020603050405020304" pitchFamily="18" charset="0"/>
              </a:rPr>
              <a:t>absolute values ​​of the x coordinates = the difference between the absolute values ​​of the y coordinates</a:t>
            </a:r>
            <a:r>
              <a:rPr lang="zh-TW" altLang="en-US" dirty="0">
                <a:latin typeface="Söhne"/>
                <a:cs typeface="Times New Roman" panose="02020603050405020304" pitchFamily="18" charset="0"/>
              </a:rPr>
              <a:t>.</a:t>
            </a:r>
          </a:p>
          <a:p>
            <a:pPr>
              <a:lnSpc>
                <a:spcPct val="150000"/>
              </a:lnSpc>
            </a:pPr>
            <a:r>
              <a:rPr lang="zh-TW" altLang="en-US" dirty="0">
                <a:latin typeface="Söhne"/>
                <a:cs typeface="Times New Roman" panose="02020603050405020304" pitchFamily="18" charset="0"/>
              </a:rPr>
              <a:t>Our logic judges two things:</a:t>
            </a:r>
          </a:p>
          <a:p>
            <a:pPr marL="285750" lvl="2" indent="-285750">
              <a:lnSpc>
                <a:spcPct val="150000"/>
              </a:lnSpc>
              <a:buFont typeface="Arial" panose="020B0604020202020204" pitchFamily="34" charset="0"/>
              <a:buChar char="•"/>
            </a:pPr>
            <a:r>
              <a:rPr lang="zh-TW" altLang="en-US" dirty="0">
                <a:latin typeface="Söhne"/>
                <a:cs typeface="Times New Roman" panose="02020603050405020304" pitchFamily="18" charset="0"/>
              </a:rPr>
              <a:t>    </a:t>
            </a:r>
            <a:r>
              <a:rPr lang="en-US" altLang="zh-TW" dirty="0">
                <a:latin typeface="Söhne"/>
                <a:cs typeface="Times New Roman" panose="02020603050405020304" pitchFamily="18" charset="0"/>
              </a:rPr>
              <a:t>r</a:t>
            </a:r>
            <a:r>
              <a:rPr lang="zh-TW" altLang="en-US" dirty="0">
                <a:latin typeface="Söhne"/>
                <a:cs typeface="Times New Roman" panose="02020603050405020304" pitchFamily="18" charset="0"/>
              </a:rPr>
              <a:t>eturns </a:t>
            </a:r>
            <a:r>
              <a:rPr lang="zh-TW" altLang="en-US" b="1" dirty="0">
                <a:latin typeface="Söhne"/>
                <a:cs typeface="Times New Roman" panose="02020603050405020304" pitchFamily="18" charset="0"/>
              </a:rPr>
              <a:t>True</a:t>
            </a:r>
            <a:r>
              <a:rPr lang="zh-TW" altLang="en-US" dirty="0">
                <a:latin typeface="Söhne"/>
                <a:cs typeface="Times New Roman" panose="02020603050405020304" pitchFamily="18" charset="0"/>
              </a:rPr>
              <a:t> if the new queen is </a:t>
            </a:r>
            <a:r>
              <a:rPr lang="zh-TW" altLang="en-US" b="1" dirty="0">
                <a:latin typeface="Söhne"/>
                <a:cs typeface="Times New Roman" panose="02020603050405020304" pitchFamily="18" charset="0"/>
              </a:rPr>
              <a:t>on the same row</a:t>
            </a:r>
            <a:r>
              <a:rPr lang="zh-TW" altLang="en-US" dirty="0">
                <a:latin typeface="Söhne"/>
                <a:cs typeface="Times New Roman" panose="02020603050405020304" pitchFamily="18" charset="0"/>
              </a:rPr>
              <a:t> as any old queen</a:t>
            </a:r>
          </a:p>
          <a:p>
            <a:pPr marL="285750" lvl="2" indent="-285750">
              <a:lnSpc>
                <a:spcPct val="150000"/>
              </a:lnSpc>
              <a:buFont typeface="Arial" panose="020B0604020202020204" pitchFamily="34" charset="0"/>
              <a:buChar char="•"/>
            </a:pPr>
            <a:r>
              <a:rPr lang="zh-TW" altLang="en-US" dirty="0">
                <a:latin typeface="Söhne"/>
                <a:cs typeface="Times New Roman" panose="02020603050405020304" pitchFamily="18" charset="0"/>
              </a:rPr>
              <a:t>    </a:t>
            </a:r>
            <a:r>
              <a:rPr lang="en-US" altLang="zh-TW" dirty="0">
                <a:latin typeface="Söhne"/>
                <a:cs typeface="Times New Roman" panose="02020603050405020304" pitchFamily="18" charset="0"/>
              </a:rPr>
              <a:t>r</a:t>
            </a:r>
            <a:r>
              <a:rPr lang="zh-TW" altLang="en-US" dirty="0">
                <a:latin typeface="Söhne"/>
                <a:cs typeface="Times New Roman" panose="02020603050405020304" pitchFamily="18" charset="0"/>
              </a:rPr>
              <a:t>eturns </a:t>
            </a:r>
            <a:r>
              <a:rPr lang="zh-TW" altLang="en-US" b="1" dirty="0">
                <a:latin typeface="Söhne"/>
                <a:cs typeface="Times New Roman" panose="02020603050405020304" pitchFamily="18" charset="0"/>
              </a:rPr>
              <a:t>True</a:t>
            </a:r>
            <a:r>
              <a:rPr lang="zh-TW" altLang="en-US" dirty="0">
                <a:latin typeface="Söhne"/>
                <a:cs typeface="Times New Roman" panose="02020603050405020304" pitchFamily="18" charset="0"/>
              </a:rPr>
              <a:t> if the new queen is </a:t>
            </a:r>
            <a:r>
              <a:rPr lang="zh-TW" altLang="en-US" b="1" dirty="0">
                <a:latin typeface="Söhne"/>
                <a:cs typeface="Times New Roman" panose="02020603050405020304" pitchFamily="18" charset="0"/>
              </a:rPr>
              <a:t>on the same diagonal </a:t>
            </a:r>
            <a:r>
              <a:rPr lang="zh-TW" altLang="en-US" dirty="0">
                <a:latin typeface="Söhne"/>
                <a:cs typeface="Times New Roman" panose="02020603050405020304" pitchFamily="18" charset="0"/>
              </a:rPr>
              <a:t>as any old queen</a:t>
            </a:r>
          </a:p>
        </p:txBody>
      </p:sp>
      <p:sp>
        <p:nvSpPr>
          <p:cNvPr id="4" name="矩形 3"/>
          <p:cNvSpPr/>
          <p:nvPr/>
        </p:nvSpPr>
        <p:spPr>
          <a:xfrm>
            <a:off x="6135327" y="1382612"/>
            <a:ext cx="3082415" cy="954107"/>
          </a:xfrm>
          <a:prstGeom prst="rect">
            <a:avLst/>
          </a:prstGeom>
        </p:spPr>
        <p:txBody>
          <a:bodyPr wrap="square">
            <a:spAutoFit/>
          </a:bodyPr>
          <a:lstStyle/>
          <a:p>
            <a:r>
              <a:rPr lang="en-US" altLang="zh-TW" b="1" dirty="0">
                <a:latin typeface="Söhne"/>
                <a:cs typeface="Times New Roman" panose="02020603050405020304" pitchFamily="18" charset="0"/>
              </a:rPr>
              <a:t>Note.</a:t>
            </a:r>
            <a:r>
              <a:rPr lang="en-US" altLang="zh-TW" dirty="0">
                <a:latin typeface="Söhne"/>
                <a:cs typeface="Times New Roman" panose="02020603050405020304" pitchFamily="18" charset="0"/>
              </a:rPr>
              <a:t> </a:t>
            </a:r>
          </a:p>
          <a:p>
            <a:r>
              <a:rPr lang="en-US" altLang="zh-TW" dirty="0">
                <a:latin typeface="Söhne"/>
                <a:cs typeface="Times New Roman" panose="02020603050405020304" pitchFamily="18" charset="0"/>
              </a:rPr>
              <a:t>This is simplified later as the final code, here is for the convenience of explaining the logic</a:t>
            </a:r>
          </a:p>
        </p:txBody>
      </p:sp>
    </p:spTree>
    <p:extLst>
      <p:ext uri="{BB962C8B-B14F-4D97-AF65-F5344CB8AC3E}">
        <p14:creationId xmlns:p14="http://schemas.microsoft.com/office/powerpoint/2010/main" val="197661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5" name="矩形 4"/>
          <p:cNvSpPr/>
          <p:nvPr/>
        </p:nvSpPr>
        <p:spPr>
          <a:xfrm>
            <a:off x="3170901" y="227849"/>
            <a:ext cx="2343911" cy="523220"/>
          </a:xfrm>
          <a:prstGeom prst="rect">
            <a:avLst/>
          </a:prstGeom>
        </p:spPr>
        <p:txBody>
          <a:bodyPr wrap="none">
            <a:spAutoFit/>
          </a:bodyPr>
          <a:lstStyle/>
          <a:p>
            <a:r>
              <a:rPr lang="en-US" altLang="zh-TW" sz="2800" dirty="0">
                <a:latin typeface="Times New Roman" panose="02020603050405020304" pitchFamily="18" charset="0"/>
                <a:cs typeface="Times New Roman" panose="02020603050405020304" pitchFamily="18" charset="0"/>
              </a:rPr>
              <a:t>Complete code</a:t>
            </a:r>
            <a:endParaRPr lang="zh-TW" altLang="en-US" sz="2800" dirty="0">
              <a:latin typeface="Times New Roman" panose="02020603050405020304" pitchFamily="18" charset="0"/>
              <a:cs typeface="Times New Roman" panose="02020603050405020304" pitchFamily="18" charset="0"/>
            </a:endParaRPr>
          </a:p>
        </p:txBody>
      </p:sp>
      <p:pic>
        <p:nvPicPr>
          <p:cNvPr id="10" name="圖片 9"/>
          <p:cNvPicPr>
            <a:picLocks noChangeAspect="1"/>
          </p:cNvPicPr>
          <p:nvPr/>
        </p:nvPicPr>
        <p:blipFill rotWithShape="1">
          <a:blip r:embed="rId3"/>
          <a:srcRect t="32077"/>
          <a:stretch/>
        </p:blipFill>
        <p:spPr>
          <a:xfrm>
            <a:off x="166051" y="3237270"/>
            <a:ext cx="5464013" cy="1325102"/>
          </a:xfrm>
          <a:prstGeom prst="rect">
            <a:avLst/>
          </a:prstGeom>
        </p:spPr>
      </p:pic>
      <p:sp>
        <p:nvSpPr>
          <p:cNvPr id="8" name="矩形 7"/>
          <p:cNvSpPr/>
          <p:nvPr/>
        </p:nvSpPr>
        <p:spPr>
          <a:xfrm>
            <a:off x="254541" y="792479"/>
            <a:ext cx="3025187" cy="369332"/>
          </a:xfrm>
          <a:prstGeom prst="rect">
            <a:avLst/>
          </a:prstGeom>
        </p:spPr>
        <p:txBody>
          <a:bodyPr wrap="none">
            <a:spAutoFit/>
          </a:bodyPr>
          <a:lstStyle/>
          <a:p>
            <a:pPr marL="285750" indent="-285750">
              <a:buFont typeface="Arial" panose="020B0604020202020204" pitchFamily="34" charset="0"/>
              <a:buChar char="•"/>
            </a:pPr>
            <a:r>
              <a:rPr lang="zh-TW" altLang="en-US" sz="1800" dirty="0">
                <a:latin typeface="Times New Roman" panose="02020603050405020304" pitchFamily="18" charset="0"/>
                <a:cs typeface="Times New Roman" panose="02020603050405020304" pitchFamily="18" charset="0"/>
              </a:rPr>
              <a:t>Use two defind to complete</a:t>
            </a:r>
          </a:p>
        </p:txBody>
      </p:sp>
      <p:sp>
        <p:nvSpPr>
          <p:cNvPr id="9" name="圓角矩形 8"/>
          <p:cNvSpPr/>
          <p:nvPr/>
        </p:nvSpPr>
        <p:spPr>
          <a:xfrm>
            <a:off x="5824597" y="1161811"/>
            <a:ext cx="3319403" cy="1393691"/>
          </a:xfrm>
          <a:prstGeom prst="round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65021" y="1370852"/>
            <a:ext cx="3145227" cy="954107"/>
          </a:xfrm>
          <a:prstGeom prst="rect">
            <a:avLst/>
          </a:prstGeom>
        </p:spPr>
        <p:txBody>
          <a:bodyPr wrap="square">
            <a:spAutoFit/>
          </a:bodyPr>
          <a:lstStyle/>
          <a:p>
            <a:r>
              <a:rPr lang="en-US" altLang="zh-TW" dirty="0">
                <a:latin typeface="Söhne"/>
                <a:cs typeface="Times New Roman" panose="02020603050405020304" pitchFamily="18" charset="0"/>
              </a:rPr>
              <a:t>We define such a function </a:t>
            </a:r>
          </a:p>
          <a:p>
            <a:r>
              <a:rPr lang="en-US" altLang="zh-TW" dirty="0">
                <a:latin typeface="Söhne"/>
                <a:cs typeface="Times New Roman" panose="02020603050405020304" pitchFamily="18" charset="0"/>
              </a:rPr>
              <a:t>conflict(state, </a:t>
            </a:r>
            <a:r>
              <a:rPr lang="en-US" altLang="zh-TW" dirty="0" err="1">
                <a:latin typeface="Söhne"/>
                <a:cs typeface="Times New Roman" panose="02020603050405020304" pitchFamily="18" charset="0"/>
              </a:rPr>
              <a:t>nextX</a:t>
            </a:r>
            <a:r>
              <a:rPr lang="en-US" altLang="zh-TW" dirty="0">
                <a:latin typeface="Söhne"/>
                <a:cs typeface="Times New Roman" panose="02020603050405020304" pitchFamily="18" charset="0"/>
              </a:rPr>
              <a:t>), returns True if the new queen is within attack range of any placed queens.</a:t>
            </a:r>
            <a:endParaRPr lang="zh-TW" altLang="en-US" dirty="0">
              <a:latin typeface="Söhne"/>
              <a:cs typeface="Times New Roman" panose="02020603050405020304" pitchFamily="18" charset="0"/>
            </a:endParaRPr>
          </a:p>
        </p:txBody>
      </p:sp>
      <p:pic>
        <p:nvPicPr>
          <p:cNvPr id="11" name="圖片 10"/>
          <p:cNvPicPr>
            <a:picLocks noChangeAspect="1"/>
          </p:cNvPicPr>
          <p:nvPr/>
        </p:nvPicPr>
        <p:blipFill rotWithShape="1">
          <a:blip r:embed="rId3"/>
          <a:srcRect b="68805"/>
          <a:stretch/>
        </p:blipFill>
        <p:spPr>
          <a:xfrm>
            <a:off x="254541" y="1590961"/>
            <a:ext cx="5464013" cy="608580"/>
          </a:xfrm>
          <a:prstGeom prst="rect">
            <a:avLst/>
          </a:prstGeom>
        </p:spPr>
      </p:pic>
      <p:sp>
        <p:nvSpPr>
          <p:cNvPr id="13" name="圓角矩形 12"/>
          <p:cNvSpPr/>
          <p:nvPr/>
        </p:nvSpPr>
        <p:spPr>
          <a:xfrm>
            <a:off x="5630064" y="3202977"/>
            <a:ext cx="3467271" cy="1393691"/>
          </a:xfrm>
          <a:prstGeom prst="round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865021" y="3315046"/>
            <a:ext cx="3232314" cy="1169551"/>
          </a:xfrm>
          <a:prstGeom prst="rect">
            <a:avLst/>
          </a:prstGeom>
        </p:spPr>
        <p:txBody>
          <a:bodyPr wrap="square">
            <a:spAutoFit/>
          </a:bodyPr>
          <a:lstStyle/>
          <a:p>
            <a:r>
              <a:rPr lang="en-US" altLang="zh-TW" dirty="0">
                <a:latin typeface="Söhne"/>
                <a:cs typeface="Times New Roman" panose="02020603050405020304" pitchFamily="18" charset="0"/>
              </a:rPr>
              <a:t>The length of the calculated state is n, and a matrix of 1*n is created.</a:t>
            </a:r>
          </a:p>
          <a:p>
            <a:r>
              <a:rPr lang="en-US" altLang="zh-TW" dirty="0">
                <a:latin typeface="Söhne"/>
                <a:cs typeface="Times New Roman" panose="02020603050405020304" pitchFamily="18" charset="0"/>
              </a:rPr>
              <a:t>Loop :</a:t>
            </a:r>
          </a:p>
          <a:p>
            <a:r>
              <a:rPr lang="en-US" altLang="zh-TW" dirty="0">
                <a:latin typeface="Söhne"/>
                <a:cs typeface="Times New Roman" panose="02020603050405020304" pitchFamily="18" charset="0"/>
              </a:rPr>
              <a:t>    If the </a:t>
            </a:r>
            <a:r>
              <a:rPr lang="en-US" altLang="zh-TW" dirty="0" err="1">
                <a:latin typeface="Söhne"/>
                <a:cs typeface="Times New Roman" panose="02020603050405020304" pitchFamily="18" charset="0"/>
              </a:rPr>
              <a:t>pos</a:t>
            </a:r>
            <a:r>
              <a:rPr lang="en-US" altLang="zh-TW" dirty="0">
                <a:latin typeface="Söhne"/>
                <a:cs typeface="Times New Roman" panose="02020603050405020304" pitchFamily="18" charset="0"/>
              </a:rPr>
              <a:t> point is not on the collision point, place the queen (</a:t>
            </a:r>
            <a:r>
              <a:rPr lang="en-US" altLang="zh-TW" dirty="0" err="1">
                <a:latin typeface="Söhne"/>
                <a:cs typeface="Times New Roman" panose="02020603050405020304" pitchFamily="18" charset="0"/>
              </a:rPr>
              <a:t>ans</a:t>
            </a:r>
            <a:r>
              <a:rPr lang="en-US" altLang="zh-TW" dirty="0">
                <a:latin typeface="Söhne"/>
                <a:cs typeface="Times New Roman" panose="02020603050405020304" pitchFamily="18" charset="0"/>
              </a:rPr>
              <a:t>) .</a:t>
            </a:r>
          </a:p>
        </p:txBody>
      </p:sp>
    </p:spTree>
    <p:extLst>
      <p:ext uri="{BB962C8B-B14F-4D97-AF65-F5344CB8AC3E}">
        <p14:creationId xmlns:p14="http://schemas.microsoft.com/office/powerpoint/2010/main" val="82787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22EBD-8058-40E0-95F7-D6D26E9E1F67}"/>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CF851C2B-4C5E-4B95-B99A-1A9F11A665F3}"/>
              </a:ext>
            </a:extLst>
          </p:cNvPr>
          <p:cNvSpPr txBox="1"/>
          <p:nvPr/>
        </p:nvSpPr>
        <p:spPr>
          <a:xfrm>
            <a:off x="1256380" y="1598724"/>
            <a:ext cx="6631189" cy="2616101"/>
          </a:xfrm>
          <a:prstGeom prst="rect">
            <a:avLst/>
          </a:prstGeom>
          <a:noFill/>
        </p:spPr>
        <p:txBody>
          <a:bodyPr wrap="square">
            <a:spAutoFit/>
          </a:bodyPr>
          <a:lstStyle/>
          <a:p>
            <a:pPr indent="457200"/>
            <a:r>
              <a:rPr lang="en-US" altLang="zh-TW" sz="2400" b="0" i="0" dirty="0">
                <a:solidFill>
                  <a:srgbClr val="374151"/>
                </a:solidFill>
                <a:effectLst/>
                <a:latin typeface="Söhne"/>
                <a:cs typeface="Times New Roman" panose="02020603050405020304" pitchFamily="18" charset="0"/>
              </a:rPr>
              <a:t>In the Eight Queens Algorithm, we use </a:t>
            </a:r>
            <a:r>
              <a:rPr lang="en-US" altLang="zh-TW" sz="2400" b="0" i="0" dirty="0">
                <a:solidFill>
                  <a:srgbClr val="FF0000"/>
                </a:solidFill>
                <a:effectLst/>
                <a:latin typeface="Söhne"/>
                <a:cs typeface="Times New Roman" panose="02020603050405020304" pitchFamily="18" charset="0"/>
              </a:rPr>
              <a:t>recursion</a:t>
            </a:r>
            <a:r>
              <a:rPr lang="en-US" altLang="zh-TW" sz="2400" b="0" i="0" dirty="0">
                <a:solidFill>
                  <a:srgbClr val="374151"/>
                </a:solidFill>
                <a:effectLst/>
                <a:latin typeface="Söhne"/>
                <a:cs typeface="Times New Roman" panose="02020603050405020304" pitchFamily="18" charset="0"/>
              </a:rPr>
              <a:t> to recursively place each queen. Specifically, we choose a suitable starting row and recursively process the next row. If we cannot find a suitable position in the current row, we need to </a:t>
            </a:r>
            <a:r>
              <a:rPr lang="en-US" altLang="zh-TW" sz="2400" b="0" i="0" dirty="0">
                <a:solidFill>
                  <a:srgbClr val="FF0000"/>
                </a:solidFill>
                <a:effectLst/>
                <a:latin typeface="Söhne"/>
                <a:cs typeface="Times New Roman" panose="02020603050405020304" pitchFamily="18" charset="0"/>
              </a:rPr>
              <a:t>backtrack</a:t>
            </a:r>
            <a:r>
              <a:rPr lang="en-US" altLang="zh-TW" sz="2400" b="0" i="0" dirty="0">
                <a:solidFill>
                  <a:srgbClr val="374151"/>
                </a:solidFill>
                <a:effectLst/>
                <a:latin typeface="Söhne"/>
                <a:cs typeface="Times New Roman" panose="02020603050405020304" pitchFamily="18" charset="0"/>
              </a:rPr>
              <a:t> to the previous row and try the next column.</a:t>
            </a:r>
          </a:p>
          <a:p>
            <a:endParaRPr lang="en-US" altLang="zh-TW" sz="2000" dirty="0">
              <a:solidFill>
                <a:srgbClr val="374151"/>
              </a:solidFill>
              <a:latin typeface="Söhne"/>
            </a:endParaRPr>
          </a:p>
        </p:txBody>
      </p:sp>
    </p:spTree>
    <p:extLst>
      <p:ext uri="{BB962C8B-B14F-4D97-AF65-F5344CB8AC3E}">
        <p14:creationId xmlns:p14="http://schemas.microsoft.com/office/powerpoint/2010/main" val="256037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5" name="矩形 4"/>
          <p:cNvSpPr/>
          <p:nvPr/>
        </p:nvSpPr>
        <p:spPr>
          <a:xfrm>
            <a:off x="3170901" y="227849"/>
            <a:ext cx="2326278" cy="523220"/>
          </a:xfrm>
          <a:prstGeom prst="rect">
            <a:avLst/>
          </a:prstGeom>
        </p:spPr>
        <p:txBody>
          <a:bodyPr wrap="none">
            <a:spAutoFit/>
          </a:bodyPr>
          <a:lstStyle/>
          <a:p>
            <a:r>
              <a:rPr lang="en-US" altLang="zh-TW" sz="2800" dirty="0">
                <a:latin typeface="Times New Roman" panose="02020603050405020304" pitchFamily="18" charset="0"/>
                <a:cs typeface="Times New Roman" panose="02020603050405020304" pitchFamily="18" charset="0"/>
              </a:rPr>
              <a:t>Output explain</a:t>
            </a:r>
            <a:endParaRPr lang="zh-TW" altLang="en-US" sz="2800" dirty="0">
              <a:latin typeface="Times New Roman" panose="02020603050405020304" pitchFamily="18" charset="0"/>
              <a:cs typeface="Times New Roman" panose="02020603050405020304" pitchFamily="18" charset="0"/>
            </a:endParaRPr>
          </a:p>
        </p:txBody>
      </p:sp>
      <p:sp>
        <p:nvSpPr>
          <p:cNvPr id="12" name="矩形 11"/>
          <p:cNvSpPr/>
          <p:nvPr/>
        </p:nvSpPr>
        <p:spPr>
          <a:xfrm>
            <a:off x="1807557" y="1031373"/>
            <a:ext cx="5894917" cy="523220"/>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We set n to 4, which means that the answer is a random set of 1*4 matrix
</a:t>
            </a:r>
            <a:endParaRPr lang="zh-TW" altLang="en-US" dirty="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3"/>
          <a:stretch>
            <a:fillRect/>
          </a:stretch>
        </p:blipFill>
        <p:spPr>
          <a:xfrm>
            <a:off x="460333" y="1090002"/>
            <a:ext cx="1165961" cy="190517"/>
          </a:xfrm>
          <a:prstGeom prst="rect">
            <a:avLst/>
          </a:prstGeom>
        </p:spPr>
      </p:pic>
      <p:sp>
        <p:nvSpPr>
          <p:cNvPr id="15" name="矩形 14"/>
          <p:cNvSpPr/>
          <p:nvPr/>
        </p:nvSpPr>
        <p:spPr>
          <a:xfrm>
            <a:off x="5162669" y="1719248"/>
            <a:ext cx="2252529" cy="461665"/>
          </a:xfrm>
          <a:prstGeom prst="rect">
            <a:avLst/>
          </a:prstGeom>
        </p:spPr>
        <p:txBody>
          <a:bodyPr wrap="square">
            <a:spAutoFit/>
          </a:bodyPr>
          <a:lstStyle/>
          <a:p>
            <a:pPr algn="ctr"/>
            <a:r>
              <a:rPr lang="en-US" altLang="zh-TW" sz="1200" dirty="0"/>
              <a:t>0 means no queen is put and 1 means there is a queen</a:t>
            </a:r>
            <a:endParaRPr lang="zh-TW" altLang="en-US" sz="1200" dirty="0"/>
          </a:p>
        </p:txBody>
      </p:sp>
      <p:graphicFrame>
        <p:nvGraphicFramePr>
          <p:cNvPr id="17" name="表格 16"/>
          <p:cNvGraphicFramePr>
            <a:graphicFrameLocks noGrp="1"/>
          </p:cNvGraphicFramePr>
          <p:nvPr>
            <p:extLst>
              <p:ext uri="{D42A27DB-BD31-4B8C-83A1-F6EECF244321}">
                <p14:modId xmlns:p14="http://schemas.microsoft.com/office/powerpoint/2010/main" val="4216484064"/>
              </p:ext>
            </p:extLst>
          </p:nvPr>
        </p:nvGraphicFramePr>
        <p:xfrm>
          <a:off x="5547333" y="2356281"/>
          <a:ext cx="1483200" cy="1483360"/>
        </p:xfrm>
        <a:graphic>
          <a:graphicData uri="http://schemas.openxmlformats.org/drawingml/2006/table">
            <a:tbl>
              <a:tblPr firstRow="1" bandRow="1">
                <a:tableStyleId>{563C4A04-459F-4753-B5ED-CB042B36EC5A}</a:tableStyleId>
              </a:tblPr>
              <a:tblGrid>
                <a:gridCol w="370800">
                  <a:extLst>
                    <a:ext uri="{9D8B030D-6E8A-4147-A177-3AD203B41FA5}">
                      <a16:colId xmlns:a16="http://schemas.microsoft.com/office/drawing/2014/main" val="4196801321"/>
                    </a:ext>
                  </a:extLst>
                </a:gridCol>
                <a:gridCol w="370800">
                  <a:extLst>
                    <a:ext uri="{9D8B030D-6E8A-4147-A177-3AD203B41FA5}">
                      <a16:colId xmlns:a16="http://schemas.microsoft.com/office/drawing/2014/main" val="3381212118"/>
                    </a:ext>
                  </a:extLst>
                </a:gridCol>
                <a:gridCol w="370800">
                  <a:extLst>
                    <a:ext uri="{9D8B030D-6E8A-4147-A177-3AD203B41FA5}">
                      <a16:colId xmlns:a16="http://schemas.microsoft.com/office/drawing/2014/main" val="2161156411"/>
                    </a:ext>
                  </a:extLst>
                </a:gridCol>
                <a:gridCol w="370800">
                  <a:extLst>
                    <a:ext uri="{9D8B030D-6E8A-4147-A177-3AD203B41FA5}">
                      <a16:colId xmlns:a16="http://schemas.microsoft.com/office/drawing/2014/main" val="2431776314"/>
                    </a:ext>
                  </a:extLst>
                </a:gridCol>
              </a:tblGrid>
              <a:tr h="370840">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7487996"/>
                  </a:ext>
                </a:extLst>
              </a:tr>
              <a:tr h="370840">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6867107"/>
                  </a:ext>
                </a:extLst>
              </a:tr>
              <a:tr h="370840">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9357166"/>
                  </a:ext>
                </a:extLst>
              </a:tr>
              <a:tr h="370840">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4038682"/>
                  </a:ext>
                </a:extLst>
              </a:tr>
            </a:tbl>
          </a:graphicData>
        </a:graphic>
      </p:graphicFrame>
      <p:sp>
        <p:nvSpPr>
          <p:cNvPr id="22" name="矩形 21"/>
          <p:cNvSpPr/>
          <p:nvPr/>
        </p:nvSpPr>
        <p:spPr>
          <a:xfrm>
            <a:off x="5082520" y="4112127"/>
            <a:ext cx="2252540" cy="307777"/>
          </a:xfrm>
          <a:prstGeom prst="rect">
            <a:avLst/>
          </a:prstGeom>
        </p:spPr>
        <p:txBody>
          <a:bodyPr wrap="none">
            <a:spAutoFit/>
          </a:bodyPr>
          <a:lstStyle/>
          <a:p>
            <a:r>
              <a:rPr lang="en-US" altLang="zh-TW" dirty="0">
                <a:solidFill>
                  <a:schemeClr val="tx1">
                    <a:lumMod val="65000"/>
                    <a:lumOff val="35000"/>
                  </a:schemeClr>
                </a:solidFill>
              </a:rPr>
              <a:t>   index     0     1      2      3</a:t>
            </a:r>
            <a:endParaRPr lang="zh-TW" altLang="en-US" dirty="0">
              <a:solidFill>
                <a:schemeClr val="tx1">
                  <a:lumMod val="65000"/>
                  <a:lumOff val="35000"/>
                </a:schemeClr>
              </a:solidFill>
            </a:endParaRPr>
          </a:p>
        </p:txBody>
      </p:sp>
      <p:grpSp>
        <p:nvGrpSpPr>
          <p:cNvPr id="29" name="群組 28"/>
          <p:cNvGrpSpPr/>
          <p:nvPr/>
        </p:nvGrpSpPr>
        <p:grpSpPr>
          <a:xfrm>
            <a:off x="349720" y="1743832"/>
            <a:ext cx="4057463" cy="3171819"/>
            <a:chOff x="349720" y="1743832"/>
            <a:chExt cx="4057463" cy="3171819"/>
          </a:xfrm>
        </p:grpSpPr>
        <p:grpSp>
          <p:nvGrpSpPr>
            <p:cNvPr id="28" name="群組 27"/>
            <p:cNvGrpSpPr/>
            <p:nvPr/>
          </p:nvGrpSpPr>
          <p:grpSpPr>
            <a:xfrm>
              <a:off x="349720" y="1743832"/>
              <a:ext cx="4057463" cy="2064098"/>
              <a:chOff x="349721" y="1640593"/>
              <a:chExt cx="4057463" cy="2064098"/>
            </a:xfrm>
          </p:grpSpPr>
          <p:pic>
            <p:nvPicPr>
              <p:cNvPr id="23" name="圖片 22"/>
              <p:cNvPicPr>
                <a:picLocks noChangeAspect="1"/>
              </p:cNvPicPr>
              <p:nvPr/>
            </p:nvPicPr>
            <p:blipFill>
              <a:blip r:embed="rId4"/>
              <a:stretch>
                <a:fillRect/>
              </a:stretch>
            </p:blipFill>
            <p:spPr>
              <a:xfrm>
                <a:off x="460333" y="1640593"/>
                <a:ext cx="3063505" cy="198137"/>
              </a:xfrm>
              <a:prstGeom prst="rect">
                <a:avLst/>
              </a:prstGeom>
            </p:spPr>
          </p:pic>
          <p:sp>
            <p:nvSpPr>
              <p:cNvPr id="24" name="矩形 23"/>
              <p:cNvSpPr/>
              <p:nvPr/>
            </p:nvSpPr>
            <p:spPr>
              <a:xfrm>
                <a:off x="349721" y="2319696"/>
                <a:ext cx="4057463" cy="1384995"/>
              </a:xfrm>
              <a:prstGeom prst="rect">
                <a:avLst/>
              </a:prstGeom>
            </p:spPr>
            <p:txBody>
              <a:bodyPr wrap="square">
                <a:spAutoFit/>
              </a:bodyPr>
              <a:lstStyle/>
              <a:p>
                <a:r>
                  <a:rPr lang="en-US" altLang="zh-TW" sz="1200" dirty="0">
                    <a:latin typeface="Times New Roman" panose="02020603050405020304" pitchFamily="18" charset="0"/>
                    <a:cs typeface="Times New Roman" panose="02020603050405020304" pitchFamily="18" charset="0"/>
                  </a:rPr>
                  <a:t>There are two groups of places to represent the queen:
The position of the first column index 1
The position of index 3 in the second column
The position of index 0 in the third column
The position of index 2 in the fourth column
</a:t>
                </a:r>
                <a:endParaRPr lang="zh-TW" altLang="en-US" sz="1200" dirty="0">
                  <a:latin typeface="Times New Roman" panose="02020603050405020304" pitchFamily="18" charset="0"/>
                  <a:cs typeface="Times New Roman" panose="02020603050405020304" pitchFamily="18" charset="0"/>
                </a:endParaRPr>
              </a:p>
            </p:txBody>
          </p:sp>
          <p:cxnSp>
            <p:nvCxnSpPr>
              <p:cNvPr id="26" name="直線單箭頭接點 25"/>
              <p:cNvCxnSpPr/>
              <p:nvPr/>
            </p:nvCxnSpPr>
            <p:spPr>
              <a:xfrm rot="5400000" flipH="1">
                <a:off x="1486185" y="2110084"/>
                <a:ext cx="230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349720" y="3838433"/>
              <a:ext cx="3382370" cy="1077218"/>
            </a:xfrm>
            <a:prstGeom prst="rect">
              <a:avLst/>
            </a:prstGeom>
          </p:spPr>
          <p:txBody>
            <a:bodyPr wrap="square">
              <a:spAutoFit/>
            </a:bodyPr>
            <a:lstStyle/>
            <a:p>
              <a:r>
                <a:rPr lang="en-US" altLang="zh-TW" sz="1200" dirty="0">
                  <a:latin typeface="Times New Roman" panose="02020603050405020304" pitchFamily="18" charset="0"/>
                  <a:cs typeface="Times New Roman" panose="02020603050405020304" pitchFamily="18" charset="0"/>
                </a:rPr>
                <a:t>The position of index 2 in the first column
The position of index 0 in the second column
The position of index 3 in the third column
The position of index 1 in the fourth column</a:t>
              </a:r>
              <a:r>
                <a:rPr lang="en-US" altLang="zh-TW" dirty="0"/>
                <a:t>
</a:t>
              </a:r>
              <a:endParaRPr lang="zh-TW" altLang="en-US" dirty="0"/>
            </a:p>
          </p:txBody>
        </p:sp>
      </p:grpSp>
    </p:spTree>
    <p:extLst>
      <p:ext uri="{BB962C8B-B14F-4D97-AF65-F5344CB8AC3E}">
        <p14:creationId xmlns:p14="http://schemas.microsoft.com/office/powerpoint/2010/main" val="238323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68"/>
        <p:cNvGrpSpPr/>
        <p:nvPr/>
      </p:nvGrpSpPr>
      <p:grpSpPr>
        <a:xfrm>
          <a:off x="0" y="0"/>
          <a:ext cx="0" cy="0"/>
          <a:chOff x="0" y="0"/>
          <a:chExt cx="0" cy="0"/>
        </a:xfrm>
      </p:grpSpPr>
      <p:sp>
        <p:nvSpPr>
          <p:cNvPr id="13870" name="Google Shape;13870;p44"/>
          <p:cNvSpPr txBox="1">
            <a:spLocks noGrp="1"/>
          </p:cNvSpPr>
          <p:nvPr>
            <p:ph type="title" idx="2"/>
          </p:nvPr>
        </p:nvSpPr>
        <p:spPr>
          <a:xfrm>
            <a:off x="2386571" y="1988798"/>
            <a:ext cx="3733901"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dirty="0"/>
              <a:t>Conclusion</a:t>
            </a:r>
            <a:endParaRPr sz="5000" dirty="0">
              <a:latin typeface="Playfair Display"/>
              <a:ea typeface="Playfair Display"/>
              <a:cs typeface="Playfair Display"/>
              <a:sym typeface="Playfair Display"/>
            </a:endParaRPr>
          </a:p>
        </p:txBody>
      </p:sp>
      <p:sp>
        <p:nvSpPr>
          <p:cNvPr id="13871" name="Google Shape;13871;p44"/>
          <p:cNvSpPr txBox="1">
            <a:spLocks noGrp="1"/>
          </p:cNvSpPr>
          <p:nvPr>
            <p:ph type="title"/>
          </p:nvPr>
        </p:nvSpPr>
        <p:spPr>
          <a:xfrm>
            <a:off x="713232" y="1682496"/>
            <a:ext cx="1764900" cy="139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8500" dirty="0"/>
              <a:t>04.</a:t>
            </a:r>
            <a:endParaRPr sz="8500" dirty="0"/>
          </a:p>
        </p:txBody>
      </p:sp>
    </p:spTree>
    <p:extLst>
      <p:ext uri="{BB962C8B-B14F-4D97-AF65-F5344CB8AC3E}">
        <p14:creationId xmlns:p14="http://schemas.microsoft.com/office/powerpoint/2010/main" val="222188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DBBC4-8061-4786-B0D8-18523971A439}"/>
              </a:ext>
            </a:extLst>
          </p:cNvPr>
          <p:cNvSpPr>
            <a:spLocks noGrp="1"/>
          </p:cNvSpPr>
          <p:nvPr>
            <p:ph type="title"/>
          </p:nvPr>
        </p:nvSpPr>
        <p:spPr/>
        <p:txBody>
          <a:bodyPr/>
          <a:lstStyle/>
          <a:p>
            <a:r>
              <a:rPr lang="en-US" altLang="zh-TW" sz="3200"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DF4A7613-E639-40AC-8DE7-37DF4DBB6DA3}"/>
              </a:ext>
            </a:extLst>
          </p:cNvPr>
          <p:cNvSpPr txBox="1"/>
          <p:nvPr/>
        </p:nvSpPr>
        <p:spPr>
          <a:xfrm>
            <a:off x="1000100" y="1527463"/>
            <a:ext cx="7143750" cy="2862322"/>
          </a:xfrm>
          <a:prstGeom prst="rect">
            <a:avLst/>
          </a:prstGeom>
          <a:noFill/>
        </p:spPr>
        <p:txBody>
          <a:bodyPr wrap="square" rtlCol="0">
            <a:spAutoFit/>
          </a:bodyPr>
          <a:lstStyle/>
          <a:p>
            <a:pPr indent="457200"/>
            <a:r>
              <a:rPr lang="en-US" altLang="zh-TW" sz="2000" b="0" i="0" dirty="0">
                <a:solidFill>
                  <a:srgbClr val="374151"/>
                </a:solidFill>
                <a:effectLst/>
                <a:latin typeface="Söhne"/>
              </a:rPr>
              <a:t>In conclusion, the combination of recursion and backtracking in the Eight Queens Algorithm provides an effective approach to solving the Eight Queens Problem. This technique allows for a systematic exploration of all possible queen arrangements while ensuring that they meet the problem's constraints. </a:t>
            </a:r>
          </a:p>
          <a:p>
            <a:pPr indent="457200"/>
            <a:endParaRPr lang="en-US" altLang="zh-TW" sz="2000" dirty="0">
              <a:solidFill>
                <a:srgbClr val="374151"/>
              </a:solidFill>
              <a:latin typeface="Söhne"/>
            </a:endParaRPr>
          </a:p>
          <a:p>
            <a:pPr indent="457200"/>
            <a:r>
              <a:rPr lang="en-US" altLang="zh-TW" sz="2000" b="0" i="0" dirty="0">
                <a:solidFill>
                  <a:srgbClr val="374151"/>
                </a:solidFill>
                <a:effectLst/>
                <a:latin typeface="Söhne"/>
              </a:rPr>
              <a:t>By leveraging recursion to recursively place queens and backtracking to explore alternative options, the algorithm can find all valid solutions or determine if the problem has no solution. </a:t>
            </a:r>
            <a:endParaRPr lang="zh-TW" altLang="en-US" sz="1600" dirty="0"/>
          </a:p>
        </p:txBody>
      </p:sp>
    </p:spTree>
    <p:extLst>
      <p:ext uri="{BB962C8B-B14F-4D97-AF65-F5344CB8AC3E}">
        <p14:creationId xmlns:p14="http://schemas.microsoft.com/office/powerpoint/2010/main" val="310315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55"/>
        <p:cNvGrpSpPr/>
        <p:nvPr/>
      </p:nvGrpSpPr>
      <p:grpSpPr>
        <a:xfrm>
          <a:off x="0" y="0"/>
          <a:ext cx="0" cy="0"/>
          <a:chOff x="0" y="0"/>
          <a:chExt cx="0" cy="0"/>
        </a:xfrm>
      </p:grpSpPr>
      <p:sp>
        <p:nvSpPr>
          <p:cNvPr id="14356" name="Google Shape;14356;p67"/>
          <p:cNvSpPr txBox="1">
            <a:spLocks noGrp="1"/>
          </p:cNvSpPr>
          <p:nvPr>
            <p:ph type="title"/>
          </p:nvPr>
        </p:nvSpPr>
        <p:spPr>
          <a:xfrm>
            <a:off x="1371600" y="2082450"/>
            <a:ext cx="3419100" cy="9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 name="文字方塊 5">
            <a:extLst>
              <a:ext uri="{FF2B5EF4-FFF2-40B4-BE49-F238E27FC236}">
                <a16:creationId xmlns:a16="http://schemas.microsoft.com/office/drawing/2014/main" id="{574A0800-D5ED-4C8F-B20E-0D6B5F094759}"/>
              </a:ext>
            </a:extLst>
          </p:cNvPr>
          <p:cNvSpPr txBox="1"/>
          <p:nvPr/>
        </p:nvSpPr>
        <p:spPr>
          <a:xfrm>
            <a:off x="4680000" y="3061050"/>
            <a:ext cx="3672000" cy="978600"/>
          </a:xfrm>
          <a:prstGeom prst="rect">
            <a:avLst/>
          </a:prstGeom>
          <a:solidFill>
            <a:schemeClr val="bg1"/>
          </a:solidFill>
        </p:spPr>
        <p:txBody>
          <a:bodyPr wrap="square" rtlCol="0">
            <a:spAutoFit/>
          </a:bodyPr>
          <a:lstStyle/>
          <a:p>
            <a:endParaRPr lang="zh-TW" altLang="en-US" dirty="0"/>
          </a:p>
        </p:txBody>
      </p:sp>
    </p:spTree>
    <p:extLst>
      <p:ext uri="{BB962C8B-B14F-4D97-AF65-F5344CB8AC3E}">
        <p14:creationId xmlns:p14="http://schemas.microsoft.com/office/powerpoint/2010/main" val="396786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13"/>
        <p:cNvGrpSpPr/>
        <p:nvPr/>
      </p:nvGrpSpPr>
      <p:grpSpPr>
        <a:xfrm>
          <a:off x="0" y="0"/>
          <a:ext cx="0" cy="0"/>
          <a:chOff x="0" y="0"/>
          <a:chExt cx="0" cy="0"/>
        </a:xfrm>
      </p:grpSpPr>
      <p:sp>
        <p:nvSpPr>
          <p:cNvPr id="13814" name="Google Shape;13814;p39"/>
          <p:cNvSpPr txBox="1">
            <a:spLocks noGrp="1"/>
          </p:cNvSpPr>
          <p:nvPr>
            <p:ph type="title"/>
          </p:nvPr>
        </p:nvSpPr>
        <p:spPr>
          <a:xfrm>
            <a:off x="1069850" y="676650"/>
            <a:ext cx="70044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CONTENT</a:t>
            </a:r>
            <a:endParaRPr sz="3200" dirty="0"/>
          </a:p>
        </p:txBody>
      </p:sp>
      <p:sp>
        <p:nvSpPr>
          <p:cNvPr id="13816" name="Google Shape;13816;p39"/>
          <p:cNvSpPr txBox="1">
            <a:spLocks noGrp="1"/>
          </p:cNvSpPr>
          <p:nvPr>
            <p:ph type="title" idx="6"/>
          </p:nvPr>
        </p:nvSpPr>
        <p:spPr>
          <a:xfrm>
            <a:off x="5071942" y="1657491"/>
            <a:ext cx="3477340" cy="572700"/>
          </a:xfrm>
          <a:prstGeom prst="rect">
            <a:avLst/>
          </a:prstGeom>
        </p:spPr>
        <p:txBody>
          <a:bodyPr spcFirstLastPara="1" wrap="square" lIns="91425" tIns="91425" rIns="91425" bIns="91425" anchor="t" anchorCtr="0">
            <a:noAutofit/>
          </a:bodyPr>
          <a:lstStyle/>
          <a:p>
            <a:r>
              <a:rPr lang="en" dirty="0">
                <a:solidFill>
                  <a:schemeClr val="accent3"/>
                </a:solidFill>
              </a:rPr>
              <a:t>03.</a:t>
            </a:r>
            <a:r>
              <a:rPr lang="en-US" altLang="zh-TW" sz="2800" dirty="0">
                <a:latin typeface="Playfair Display"/>
              </a:rPr>
              <a:t> Code explain</a:t>
            </a:r>
            <a:br>
              <a:rPr lang="zh-TW" altLang="en-US" sz="2800" dirty="0">
                <a:latin typeface="Playfair Display"/>
              </a:rPr>
            </a:br>
            <a:endParaRPr dirty="0">
              <a:solidFill>
                <a:schemeClr val="accent3"/>
              </a:solidFill>
            </a:endParaRPr>
          </a:p>
        </p:txBody>
      </p:sp>
      <p:sp>
        <p:nvSpPr>
          <p:cNvPr id="13818" name="Google Shape;13818;p39"/>
          <p:cNvSpPr txBox="1">
            <a:spLocks noGrp="1"/>
          </p:cNvSpPr>
          <p:nvPr>
            <p:ph type="title" idx="8"/>
          </p:nvPr>
        </p:nvSpPr>
        <p:spPr>
          <a:xfrm>
            <a:off x="5235438" y="2913310"/>
            <a:ext cx="295779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04.</a:t>
            </a:r>
            <a:r>
              <a:rPr lang="en-US" altLang="zh-TW" sz="2800" dirty="0"/>
              <a:t> Conclusion</a:t>
            </a:r>
            <a:endParaRPr dirty="0">
              <a:solidFill>
                <a:schemeClr val="accent3"/>
              </a:solidFill>
            </a:endParaRPr>
          </a:p>
        </p:txBody>
      </p:sp>
      <p:sp>
        <p:nvSpPr>
          <p:cNvPr id="13820" name="Google Shape;13820;p39"/>
          <p:cNvSpPr txBox="1">
            <a:spLocks noGrp="1"/>
          </p:cNvSpPr>
          <p:nvPr>
            <p:ph type="title" idx="2"/>
          </p:nvPr>
        </p:nvSpPr>
        <p:spPr>
          <a:xfrm>
            <a:off x="1282863" y="1657491"/>
            <a:ext cx="2789197" cy="572700"/>
          </a:xfrm>
          <a:prstGeom prst="rect">
            <a:avLst/>
          </a:prstGeom>
          <a:noFill/>
        </p:spPr>
        <p:txBody>
          <a:bodyPr spcFirstLastPara="1" wrap="square" lIns="91425" tIns="91425" rIns="91425" bIns="91425" anchor="t" anchorCtr="0">
            <a:noAutofit/>
          </a:bodyPr>
          <a:lstStyle/>
          <a:p>
            <a:r>
              <a:rPr lang="en" dirty="0">
                <a:solidFill>
                  <a:schemeClr val="accent3"/>
                </a:solidFill>
              </a:rPr>
              <a:t>01.</a:t>
            </a:r>
            <a:r>
              <a:rPr lang="en-US" altLang="zh-TW" sz="2800" dirty="0">
                <a:latin typeface="Playfair Display"/>
                <a:ea typeface="Playfair Display"/>
                <a:cs typeface="Playfair Display"/>
                <a:sym typeface="Playfair Display"/>
              </a:rPr>
              <a:t> Recursive</a:t>
            </a:r>
            <a:br>
              <a:rPr lang="en-US" altLang="zh-TW" sz="2800" dirty="0">
                <a:latin typeface="Playfair Display"/>
                <a:ea typeface="Playfair Display"/>
                <a:cs typeface="Playfair Display"/>
                <a:sym typeface="Playfair Display"/>
              </a:rPr>
            </a:br>
            <a:endParaRPr dirty="0">
              <a:solidFill>
                <a:schemeClr val="accent3"/>
              </a:solidFill>
            </a:endParaRPr>
          </a:p>
        </p:txBody>
      </p:sp>
      <p:sp>
        <p:nvSpPr>
          <p:cNvPr id="13822" name="Google Shape;13822;p39"/>
          <p:cNvSpPr txBox="1">
            <a:spLocks noGrp="1"/>
          </p:cNvSpPr>
          <p:nvPr>
            <p:ph type="title" idx="4"/>
          </p:nvPr>
        </p:nvSpPr>
        <p:spPr>
          <a:xfrm>
            <a:off x="1356776" y="2913310"/>
            <a:ext cx="3215224" cy="572700"/>
          </a:xfrm>
          <a:prstGeom prst="rect">
            <a:avLst/>
          </a:prstGeom>
          <a:noFill/>
        </p:spPr>
        <p:txBody>
          <a:bodyPr spcFirstLastPara="1" wrap="square" lIns="91425" tIns="91425" rIns="91425" bIns="91425" anchor="t" anchorCtr="0">
            <a:noAutofit/>
          </a:bodyPr>
          <a:lstStyle/>
          <a:p>
            <a:r>
              <a:rPr lang="en" dirty="0">
                <a:solidFill>
                  <a:schemeClr val="accent3"/>
                </a:solidFill>
              </a:rPr>
              <a:t>02. </a:t>
            </a:r>
            <a:r>
              <a:rPr lang="en-US" altLang="zh-TW" sz="2800" dirty="0">
                <a:latin typeface="Playfair Display"/>
              </a:rPr>
              <a:t>Backtracking</a:t>
            </a:r>
            <a:br>
              <a:rPr lang="zh-TW" altLang="en-US" sz="2800" dirty="0">
                <a:latin typeface="Playfair Display"/>
              </a:rPr>
            </a:br>
            <a:endParaRPr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30"/>
        <p:cNvGrpSpPr/>
        <p:nvPr/>
      </p:nvGrpSpPr>
      <p:grpSpPr>
        <a:xfrm>
          <a:off x="0" y="0"/>
          <a:ext cx="0" cy="0"/>
          <a:chOff x="0" y="0"/>
          <a:chExt cx="0" cy="0"/>
        </a:xfrm>
      </p:grpSpPr>
      <p:sp>
        <p:nvSpPr>
          <p:cNvPr id="13831" name="Google Shape;13831;p40"/>
          <p:cNvSpPr/>
          <p:nvPr/>
        </p:nvSpPr>
        <p:spPr>
          <a:xfrm>
            <a:off x="3030975" y="1818925"/>
            <a:ext cx="6113100" cy="17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40"/>
          <p:cNvSpPr txBox="1">
            <a:spLocks noGrp="1"/>
          </p:cNvSpPr>
          <p:nvPr>
            <p:ph type="title" idx="2"/>
          </p:nvPr>
        </p:nvSpPr>
        <p:spPr>
          <a:xfrm>
            <a:off x="4965176" y="1988798"/>
            <a:ext cx="4436716" cy="713100"/>
          </a:xfrm>
          <a:prstGeom prst="rect">
            <a:avLst/>
          </a:prstGeom>
        </p:spPr>
        <p:txBody>
          <a:bodyPr spcFirstLastPara="1" wrap="square" lIns="91425" tIns="91425" rIns="91425" bIns="91425" anchor="t" anchorCtr="0">
            <a:noAutofit/>
          </a:bodyPr>
          <a:lstStyle/>
          <a:p>
            <a:pPr lvl="0">
              <a:spcAft>
                <a:spcPts val="1600"/>
              </a:spcAft>
            </a:pPr>
            <a:r>
              <a:rPr lang="en-US" altLang="zh-TW" dirty="0"/>
              <a:t>Recursive</a:t>
            </a:r>
          </a:p>
        </p:txBody>
      </p:sp>
      <p:sp>
        <p:nvSpPr>
          <p:cNvPr id="13834" name="Google Shape;13834;p40"/>
          <p:cNvSpPr txBox="1">
            <a:spLocks noGrp="1"/>
          </p:cNvSpPr>
          <p:nvPr>
            <p:ph type="title"/>
          </p:nvPr>
        </p:nvSpPr>
        <p:spPr>
          <a:xfrm>
            <a:off x="3116179" y="1682496"/>
            <a:ext cx="1937513" cy="1398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cs typeface="Times New Roman" panose="02020603050405020304" pitchFamily="18" charset="0"/>
              </a:rPr>
              <a:t>What is Recursive</a:t>
            </a:r>
            <a:endParaRPr dirty="0">
              <a:latin typeface="Times New Roman" panose="02020603050405020304" pitchFamily="18" charset="0"/>
              <a:cs typeface="Times New Roman" panose="02020603050405020304" pitchFamily="18" charset="0"/>
            </a:endParaRPr>
          </a:p>
        </p:txBody>
      </p:sp>
      <p:sp>
        <p:nvSpPr>
          <p:cNvPr id="13797" name="Google Shape;13797;p36"/>
          <p:cNvSpPr txBox="1">
            <a:spLocks noGrp="1"/>
          </p:cNvSpPr>
          <p:nvPr>
            <p:ph type="subTitle" idx="1"/>
          </p:nvPr>
        </p:nvSpPr>
        <p:spPr>
          <a:xfrm>
            <a:off x="623190" y="1584786"/>
            <a:ext cx="7897569" cy="2581968"/>
          </a:xfrm>
          <a:prstGeom prst="rect">
            <a:avLst/>
          </a:prstGeom>
        </p:spPr>
        <p:txBody>
          <a:bodyPr spcFirstLastPara="1" wrap="square" lIns="91425" tIns="91425" rIns="91425" bIns="91425" anchor="t" anchorCtr="0">
            <a:noAutofit/>
          </a:bodyPr>
          <a:lstStyle/>
          <a:p>
            <a:pPr marL="0" lvl="0" indent="457200">
              <a:spcAft>
                <a:spcPts val="1600"/>
              </a:spcAft>
            </a:pPr>
            <a:r>
              <a:rPr lang="en-US" sz="2000" dirty="0">
                <a:latin typeface="Söhne"/>
                <a:cs typeface="Times New Roman" panose="02020603050405020304" pitchFamily="18" charset="0"/>
              </a:rPr>
              <a:t>A recursive algorithm is an algorithm which calls itself with "smaller (or simpler)" input values, and which obtains the result for the current input by applying simple operations to the returned value for the smaller input. </a:t>
            </a:r>
          </a:p>
          <a:p>
            <a:pPr marL="0" lvl="0" indent="457200">
              <a:spcAft>
                <a:spcPts val="1600"/>
              </a:spcAft>
            </a:pPr>
            <a:r>
              <a:rPr lang="en-US" sz="2000" dirty="0">
                <a:latin typeface="Söhne"/>
                <a:cs typeface="Times New Roman" panose="02020603050405020304" pitchFamily="18" charset="0"/>
              </a:rPr>
              <a:t>More generally if a problem can be solved utilizing solutions to smaller versions of the same problem, and the smaller versions reduce to easily solvable cases, then one can use a recursive algorithm to solve that problem. </a:t>
            </a:r>
          </a:p>
        </p:txBody>
      </p:sp>
    </p:spTree>
    <p:extLst>
      <p:ext uri="{BB962C8B-B14F-4D97-AF65-F5344CB8AC3E}">
        <p14:creationId xmlns:p14="http://schemas.microsoft.com/office/powerpoint/2010/main" val="92681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4FAA41-72BB-9926-815F-B766B9A7AA7E}"/>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Why Do Recursive Methods Work?</a:t>
            </a:r>
            <a:endParaRPr lang="zh-TW" altLang="en-US"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025E1BF9-B6BB-F8CA-0689-A33AD4D6E701}"/>
              </a:ext>
            </a:extLst>
          </p:cNvPr>
          <p:cNvSpPr>
            <a:spLocks noGrp="1"/>
          </p:cNvSpPr>
          <p:nvPr>
            <p:ph type="subTitle" idx="1"/>
          </p:nvPr>
        </p:nvSpPr>
        <p:spPr>
          <a:xfrm>
            <a:off x="792282" y="1249356"/>
            <a:ext cx="7559386" cy="3252900"/>
          </a:xfrm>
        </p:spPr>
        <p:txBody>
          <a:bodyPr/>
          <a:lstStyle/>
          <a:p>
            <a:pPr>
              <a:lnSpc>
                <a:spcPct val="150000"/>
              </a:lnSpc>
            </a:pPr>
            <a:r>
              <a:rPr lang="en-US" altLang="zh-TW" sz="2400" dirty="0">
                <a:latin typeface="Söhne"/>
                <a:cs typeface="Times New Roman" panose="02020603050405020304" pitchFamily="18" charset="0"/>
              </a:rPr>
              <a:t>Activation Records on the Run-time Stack are the key:</a:t>
            </a:r>
          </a:p>
          <a:p>
            <a:pPr>
              <a:lnSpc>
                <a:spcPct val="150000"/>
              </a:lnSpc>
              <a:buFont typeface="Arial" panose="020B0604020202020204" pitchFamily="34" charset="0"/>
              <a:buChar char="•"/>
            </a:pPr>
            <a:r>
              <a:rPr lang="en-US" altLang="zh-TW" sz="2000" dirty="0">
                <a:latin typeface="Söhne"/>
                <a:cs typeface="Times New Roman" panose="02020603050405020304" pitchFamily="18" charset="0"/>
              </a:rPr>
              <a:t>Each time you call a function (any function) you get a new activation record.</a:t>
            </a:r>
          </a:p>
          <a:p>
            <a:pPr>
              <a:lnSpc>
                <a:spcPct val="150000"/>
              </a:lnSpc>
              <a:buFont typeface="Arial" panose="020B0604020202020204" pitchFamily="34" charset="0"/>
              <a:buChar char="•"/>
            </a:pPr>
            <a:r>
              <a:rPr lang="en-US" altLang="zh-TW" sz="2000" dirty="0">
                <a:latin typeface="Söhne"/>
                <a:cs typeface="Times New Roman" panose="02020603050405020304" pitchFamily="18" charset="0"/>
              </a:rPr>
              <a:t>Each activation record contains a copy of all local variables and parameters for that invocation.</a:t>
            </a:r>
          </a:p>
          <a:p>
            <a:pPr>
              <a:lnSpc>
                <a:spcPct val="150000"/>
              </a:lnSpc>
              <a:buFont typeface="Arial" panose="020B0604020202020204" pitchFamily="34" charset="0"/>
              <a:buChar char="•"/>
            </a:pPr>
            <a:r>
              <a:rPr lang="en-US" altLang="zh-TW" sz="2000" dirty="0">
                <a:latin typeface="Söhne"/>
                <a:cs typeface="Times New Roman" panose="02020603050405020304" pitchFamily="18" charset="0"/>
              </a:rPr>
              <a:t>The activation record remains on the stack until the function returns, then it is destroyed.</a:t>
            </a:r>
          </a:p>
        </p:txBody>
      </p:sp>
    </p:spTree>
    <p:extLst>
      <p:ext uri="{BB962C8B-B14F-4D97-AF65-F5344CB8AC3E}">
        <p14:creationId xmlns:p14="http://schemas.microsoft.com/office/powerpoint/2010/main" val="18778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4FAA41-72BB-9926-815F-B766B9A7AA7E}"/>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Recursive Design</a:t>
            </a:r>
            <a:endParaRPr lang="zh-TW" altLang="en-US"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025E1BF9-B6BB-F8CA-0689-A33AD4D6E701}"/>
              </a:ext>
            </a:extLst>
          </p:cNvPr>
          <p:cNvSpPr>
            <a:spLocks noGrp="1"/>
          </p:cNvSpPr>
          <p:nvPr>
            <p:ph type="subTitle" idx="1"/>
          </p:nvPr>
        </p:nvSpPr>
        <p:spPr>
          <a:xfrm>
            <a:off x="724349" y="1346450"/>
            <a:ext cx="8227145" cy="3252900"/>
          </a:xfrm>
        </p:spPr>
        <p:txBody>
          <a:bodyPr/>
          <a:lstStyle/>
          <a:p>
            <a:r>
              <a:rPr lang="en-US" altLang="zh-TW" sz="1800" dirty="0">
                <a:latin typeface="Söhne"/>
                <a:cs typeface="Times New Roman" panose="02020603050405020304" pitchFamily="18" charset="0"/>
              </a:rPr>
              <a:t>1) One or more </a:t>
            </a:r>
            <a:r>
              <a:rPr lang="en-US" altLang="zh-TW" sz="1800" u="sng" dirty="0">
                <a:latin typeface="Söhne"/>
                <a:cs typeface="Times New Roman" panose="02020603050405020304" pitchFamily="18" charset="0"/>
              </a:rPr>
              <a:t>base cases </a:t>
            </a:r>
            <a:r>
              <a:rPr lang="en-US" altLang="zh-TW" sz="1800" dirty="0">
                <a:latin typeface="Söhne"/>
                <a:cs typeface="Times New Roman" panose="02020603050405020304" pitchFamily="18" charset="0"/>
              </a:rPr>
              <a:t>that will cause the recursion to end.</a:t>
            </a:r>
          </a:p>
          <a:p>
            <a:r>
              <a:rPr lang="en-US" altLang="zh-TW" sz="1800" dirty="0">
                <a:latin typeface="Söhne"/>
                <a:cs typeface="Times New Roman" panose="02020603050405020304" pitchFamily="18" charset="0"/>
              </a:rPr>
              <a:t>		if (n == 1) return 1;</a:t>
            </a:r>
          </a:p>
          <a:p>
            <a:r>
              <a:rPr lang="en-US" altLang="zh-TW" sz="1800" dirty="0">
                <a:latin typeface="Söhne"/>
                <a:cs typeface="Times New Roman" panose="02020603050405020304" pitchFamily="18" charset="0"/>
              </a:rPr>
              <a:t>2) One or more </a:t>
            </a:r>
            <a:r>
              <a:rPr lang="en-US" altLang="zh-TW" sz="1800" u="sng" dirty="0">
                <a:latin typeface="Söhne"/>
                <a:cs typeface="Times New Roman" panose="02020603050405020304" pitchFamily="18" charset="0"/>
              </a:rPr>
              <a:t>recursive cases </a:t>
            </a:r>
            <a:r>
              <a:rPr lang="en-US" altLang="zh-TW" sz="1800" dirty="0">
                <a:latin typeface="Söhne"/>
                <a:cs typeface="Times New Roman" panose="02020603050405020304" pitchFamily="18" charset="0"/>
              </a:rPr>
              <a:t>that operate on smaller problems and get you closer to the base case.</a:t>
            </a:r>
          </a:p>
          <a:p>
            <a:r>
              <a:rPr lang="en-US" altLang="zh-TW" sz="1800" dirty="0">
                <a:latin typeface="Söhne"/>
                <a:cs typeface="Times New Roman" panose="02020603050405020304" pitchFamily="18" charset="0"/>
              </a:rPr>
              <a:t>		return n * factorial(n-1);</a:t>
            </a:r>
          </a:p>
          <a:p>
            <a:r>
              <a:rPr lang="en-US" altLang="zh-TW" sz="1800" dirty="0">
                <a:latin typeface="Söhne"/>
                <a:cs typeface="Times New Roman" panose="02020603050405020304" pitchFamily="18" charset="0"/>
              </a:rPr>
              <a:t>Note: The base case(s) should always be checked before the recursive call.</a:t>
            </a:r>
          </a:p>
          <a:p>
            <a:endParaRPr lang="en-US" altLang="zh-TW" sz="1800" dirty="0">
              <a:latin typeface="Söhne"/>
              <a:cs typeface="Times New Roman" panose="02020603050405020304" pitchFamily="18" charset="0"/>
            </a:endParaRPr>
          </a:p>
          <a:p>
            <a:r>
              <a:rPr lang="en-US" altLang="zh-TW" sz="1800" dirty="0">
                <a:latin typeface="Söhne"/>
                <a:cs typeface="Times New Roman" panose="02020603050405020304" pitchFamily="18" charset="0"/>
              </a:rPr>
              <a:t>Rule:</a:t>
            </a:r>
          </a:p>
          <a:p>
            <a:pPr>
              <a:buFont typeface="Arial" panose="020B0604020202020204" pitchFamily="34" charset="0"/>
              <a:buChar char="•"/>
            </a:pPr>
            <a:r>
              <a:rPr lang="en-US" altLang="zh-TW" sz="1800" dirty="0">
                <a:latin typeface="Söhne"/>
                <a:cs typeface="Times New Roman" panose="02020603050405020304" pitchFamily="18" charset="0"/>
              </a:rPr>
              <a:t>Base case - must have a way to end the recursion</a:t>
            </a:r>
          </a:p>
          <a:p>
            <a:pPr>
              <a:buFont typeface="Arial" panose="020B0604020202020204" pitchFamily="34" charset="0"/>
              <a:buChar char="•"/>
            </a:pPr>
            <a:r>
              <a:rPr lang="en-US" altLang="zh-TW" sz="1800" dirty="0">
                <a:latin typeface="Söhne"/>
                <a:cs typeface="Times New Roman" panose="02020603050405020304" pitchFamily="18" charset="0"/>
              </a:rPr>
              <a:t>Recursive call - must change at least one of the parameters and make progress towards the base case</a:t>
            </a:r>
          </a:p>
        </p:txBody>
      </p:sp>
    </p:spTree>
    <p:extLst>
      <p:ext uri="{BB962C8B-B14F-4D97-AF65-F5344CB8AC3E}">
        <p14:creationId xmlns:p14="http://schemas.microsoft.com/office/powerpoint/2010/main" val="207270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altLang="zh-TW" sz="2400" dirty="0">
                <a:latin typeface="Times New Roman" panose="02020603050405020304" pitchFamily="18" charset="0"/>
                <a:cs typeface="Times New Roman" panose="02020603050405020304" pitchFamily="18" charset="0"/>
              </a:rPr>
              <a:t>Example : Fibonacci</a:t>
            </a:r>
            <a:endParaRPr sz="2400" dirty="0">
              <a:latin typeface="Times New Roman" panose="02020603050405020304" pitchFamily="18" charset="0"/>
              <a:cs typeface="Times New Roman" panose="02020603050405020304" pitchFamily="18" charset="0"/>
            </a:endParaRPr>
          </a:p>
        </p:txBody>
      </p:sp>
      <p:sp>
        <p:nvSpPr>
          <p:cNvPr id="3" name="Text Box 4">
            <a:extLst>
              <a:ext uri="{FF2B5EF4-FFF2-40B4-BE49-F238E27FC236}">
                <a16:creationId xmlns:a16="http://schemas.microsoft.com/office/drawing/2014/main" id="{A70C464A-BF16-0D23-A200-086AA3B8A21D}"/>
              </a:ext>
            </a:extLst>
          </p:cNvPr>
          <p:cNvSpPr txBox="1">
            <a:spLocks noChangeArrowheads="1"/>
          </p:cNvSpPr>
          <p:nvPr/>
        </p:nvSpPr>
        <p:spPr bwMode="auto">
          <a:xfrm>
            <a:off x="1098883" y="1425975"/>
            <a:ext cx="7467600" cy="78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nSpc>
                <a:spcPct val="25000"/>
              </a:lnSpc>
              <a:spcBef>
                <a:spcPct val="50000"/>
              </a:spcBef>
            </a:pPr>
            <a:r>
              <a:rPr lang="pt-BR" altLang="zh-TW" dirty="0">
                <a:latin typeface="Times New Roman" panose="02020603050405020304" pitchFamily="18" charset="0"/>
              </a:rPr>
              <a:t>F(0) = 0</a:t>
            </a:r>
          </a:p>
          <a:p>
            <a:pPr>
              <a:lnSpc>
                <a:spcPct val="25000"/>
              </a:lnSpc>
              <a:spcBef>
                <a:spcPct val="50000"/>
              </a:spcBef>
            </a:pPr>
            <a:r>
              <a:rPr lang="pt-BR" altLang="zh-TW" dirty="0">
                <a:latin typeface="Times New Roman" panose="02020603050405020304" pitchFamily="18" charset="0"/>
              </a:rPr>
              <a:t>F(1) = 1</a:t>
            </a:r>
          </a:p>
          <a:p>
            <a:pPr>
              <a:lnSpc>
                <a:spcPct val="25000"/>
              </a:lnSpc>
              <a:spcBef>
                <a:spcPct val="50000"/>
              </a:spcBef>
            </a:pPr>
            <a:r>
              <a:rPr lang="pt-BR" altLang="zh-TW" dirty="0">
                <a:latin typeface="Times New Roman" panose="02020603050405020304" pitchFamily="18" charset="0"/>
              </a:rPr>
              <a:t>F(n ) = F( n-1 ) + F( n-2 )</a:t>
            </a:r>
            <a:endParaRPr lang="en-US" altLang="zh-TW" dirty="0">
              <a:latin typeface="Times New Roman" panose="02020603050405020304" pitchFamily="18" charset="0"/>
              <a:ea typeface="新細明體" panose="02020500000000000000" pitchFamily="18" charset="-120"/>
            </a:endParaRPr>
          </a:p>
        </p:txBody>
      </p:sp>
      <p:pic>
        <p:nvPicPr>
          <p:cNvPr id="9" name="圖片 8">
            <a:extLst>
              <a:ext uri="{FF2B5EF4-FFF2-40B4-BE49-F238E27FC236}">
                <a16:creationId xmlns:a16="http://schemas.microsoft.com/office/drawing/2014/main" id="{DA03ACDB-FADE-B52C-540C-A4B84329B846}"/>
              </a:ext>
            </a:extLst>
          </p:cNvPr>
          <p:cNvPicPr>
            <a:picLocks noChangeAspect="1"/>
          </p:cNvPicPr>
          <p:nvPr/>
        </p:nvPicPr>
        <p:blipFill>
          <a:blip r:embed="rId3"/>
          <a:stretch>
            <a:fillRect/>
          </a:stretch>
        </p:blipFill>
        <p:spPr>
          <a:xfrm>
            <a:off x="108283" y="2442148"/>
            <a:ext cx="2575287" cy="2571750"/>
          </a:xfrm>
          <a:prstGeom prst="rect">
            <a:avLst/>
          </a:prstGeom>
        </p:spPr>
      </p:pic>
      <p:pic>
        <p:nvPicPr>
          <p:cNvPr id="11" name="圖片 10">
            <a:extLst>
              <a:ext uri="{FF2B5EF4-FFF2-40B4-BE49-F238E27FC236}">
                <a16:creationId xmlns:a16="http://schemas.microsoft.com/office/drawing/2014/main" id="{AA26ADD1-1D73-0CB8-1F46-C9B54FF02512}"/>
              </a:ext>
            </a:extLst>
          </p:cNvPr>
          <p:cNvPicPr>
            <a:picLocks noChangeAspect="1"/>
          </p:cNvPicPr>
          <p:nvPr/>
        </p:nvPicPr>
        <p:blipFill>
          <a:blip r:embed="rId4"/>
          <a:stretch>
            <a:fillRect/>
          </a:stretch>
        </p:blipFill>
        <p:spPr>
          <a:xfrm>
            <a:off x="3713748" y="2442148"/>
            <a:ext cx="2479658" cy="2571750"/>
          </a:xfrm>
          <a:prstGeom prst="rect">
            <a:avLst/>
          </a:prstGeom>
        </p:spPr>
      </p:pic>
      <p:sp>
        <p:nvSpPr>
          <p:cNvPr id="12" name="箭號: 向右 11">
            <a:extLst>
              <a:ext uri="{FF2B5EF4-FFF2-40B4-BE49-F238E27FC236}">
                <a16:creationId xmlns:a16="http://schemas.microsoft.com/office/drawing/2014/main" id="{5C39DEC1-ED34-4F68-EB62-ED71D11B14F7}"/>
              </a:ext>
            </a:extLst>
          </p:cNvPr>
          <p:cNvSpPr/>
          <p:nvPr/>
        </p:nvSpPr>
        <p:spPr>
          <a:xfrm>
            <a:off x="3136232" y="3540030"/>
            <a:ext cx="577516" cy="445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3AB77D7D-F265-D3FE-A13B-B4278F609149}"/>
              </a:ext>
            </a:extLst>
          </p:cNvPr>
          <p:cNvSpPr txBox="1"/>
          <p:nvPr/>
        </p:nvSpPr>
        <p:spPr>
          <a:xfrm>
            <a:off x="4571975" y="1197518"/>
            <a:ext cx="4728410" cy="1169551"/>
          </a:xfrm>
          <a:prstGeom prst="rect">
            <a:avLst/>
          </a:prstGeom>
          <a:noFill/>
        </p:spPr>
        <p:txBody>
          <a:bodyPr wrap="square">
            <a:spAutoFit/>
          </a:bodyPr>
          <a:lstStyle/>
          <a:p>
            <a:r>
              <a:rPr lang="en-US" altLang="zh-TW" b="0" i="0" dirty="0">
                <a:solidFill>
                  <a:srgbClr val="292929"/>
                </a:solidFill>
                <a:effectLst/>
                <a:latin typeface="Söhne"/>
                <a:cs typeface="Times New Roman" panose="02020603050405020304" pitchFamily="18" charset="0"/>
              </a:rPr>
              <a:t>Every call of the function will stop at F(1) or F(0) at the end, because these two items are the only ones that are defined first, </a:t>
            </a:r>
            <a:r>
              <a:rPr lang="en-US" altLang="zh-TW" b="1" i="0" dirty="0">
                <a:solidFill>
                  <a:srgbClr val="292929"/>
                </a:solidFill>
                <a:effectLst/>
                <a:latin typeface="Söhne"/>
                <a:cs typeface="Times New Roman" panose="02020603050405020304" pitchFamily="18" charset="0"/>
              </a:rPr>
              <a:t>F(1) &amp; F(0) is the “base case” of Fibonacci, which is the timing to stop</a:t>
            </a:r>
            <a:r>
              <a:rPr lang="en-US" altLang="zh-TW" b="0" i="0" dirty="0">
                <a:solidFill>
                  <a:srgbClr val="292929"/>
                </a:solidFill>
                <a:effectLst/>
                <a:latin typeface="Söhne"/>
                <a:cs typeface="Times New Roman" panose="02020603050405020304" pitchFamily="18" charset="0"/>
              </a:rPr>
              <a:t> . Therefore, after finding these two items, you can start summing up the values ​​of other items forward</a:t>
            </a:r>
            <a:endParaRPr lang="zh-TW" altLang="en-US" dirty="0">
              <a:latin typeface="Söhne"/>
              <a:cs typeface="Times New Roman" panose="02020603050405020304" pitchFamily="18" charset="0"/>
            </a:endParaRPr>
          </a:p>
        </p:txBody>
      </p:sp>
      <p:sp>
        <p:nvSpPr>
          <p:cNvPr id="17" name="文字方塊 16">
            <a:extLst>
              <a:ext uri="{FF2B5EF4-FFF2-40B4-BE49-F238E27FC236}">
                <a16:creationId xmlns:a16="http://schemas.microsoft.com/office/drawing/2014/main" id="{9F1EB36F-00E8-7A38-6F31-F2092C46EB45}"/>
              </a:ext>
            </a:extLst>
          </p:cNvPr>
          <p:cNvSpPr txBox="1"/>
          <p:nvPr/>
        </p:nvSpPr>
        <p:spPr>
          <a:xfrm>
            <a:off x="6301689" y="2571750"/>
            <a:ext cx="2842311" cy="19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TW" dirty="0">
                <a:latin typeface="Söhne"/>
                <a:cs typeface="Times New Roman" panose="02020603050405020304" pitchFamily="18" charset="0"/>
              </a:rPr>
              <a:t>Every time you go to the next level, the number of steps becomes 2 times</a:t>
            </a:r>
          </a:p>
          <a:p>
            <a:pPr marL="285750" indent="-285750">
              <a:lnSpc>
                <a:spcPct val="150000"/>
              </a:lnSpc>
              <a:buFont typeface="Arial" panose="020B0604020202020204" pitchFamily="34" charset="0"/>
              <a:buChar char="•"/>
            </a:pPr>
            <a:r>
              <a:rPr lang="en-US" altLang="zh-TW" dirty="0">
                <a:latin typeface="Söhne"/>
                <a:cs typeface="Times New Roman" panose="02020603050405020304" pitchFamily="18" charset="0"/>
              </a:rPr>
              <a:t>There are n layers in total (space complexity O(n))</a:t>
            </a:r>
          </a:p>
          <a:p>
            <a:pPr marL="285750" indent="-285750">
              <a:lnSpc>
                <a:spcPct val="150000"/>
              </a:lnSpc>
              <a:buFont typeface="Arial" panose="020B0604020202020204" pitchFamily="34" charset="0"/>
              <a:buChar char="•"/>
            </a:pPr>
            <a:r>
              <a:rPr lang="en-US" altLang="zh-TW" dirty="0">
                <a:latin typeface="Söhne"/>
                <a:cs typeface="Times New Roman" panose="02020603050405020304" pitchFamily="18" charset="0"/>
              </a:rPr>
              <a:t>Time complexity: O(2^n)</a:t>
            </a:r>
          </a:p>
        </p:txBody>
      </p:sp>
      <p:sp>
        <p:nvSpPr>
          <p:cNvPr id="19" name="文字方塊 18">
            <a:extLst>
              <a:ext uri="{FF2B5EF4-FFF2-40B4-BE49-F238E27FC236}">
                <a16:creationId xmlns:a16="http://schemas.microsoft.com/office/drawing/2014/main" id="{CD71709A-9AC1-0AB0-57BF-BD1E7796F8F4}"/>
              </a:ext>
            </a:extLst>
          </p:cNvPr>
          <p:cNvSpPr txBox="1"/>
          <p:nvPr/>
        </p:nvSpPr>
        <p:spPr>
          <a:xfrm>
            <a:off x="3579394" y="2507612"/>
            <a:ext cx="4728410" cy="307777"/>
          </a:xfrm>
          <a:prstGeom prst="rect">
            <a:avLst/>
          </a:prstGeom>
          <a:noFill/>
        </p:spPr>
        <p:txBody>
          <a:bodyPr wrap="square">
            <a:spAutoFit/>
          </a:bodyPr>
          <a:lstStyle/>
          <a:p>
            <a:r>
              <a:rPr lang="en-US" altLang="zh-TW" sz="1400" dirty="0">
                <a:solidFill>
                  <a:schemeClr val="accent3">
                    <a:lumMod val="75000"/>
                  </a:schemeClr>
                </a:solidFill>
                <a:ea typeface="新細明體" panose="02020500000000000000" pitchFamily="18" charset="-120"/>
              </a:rPr>
              <a:t>composition</a:t>
            </a:r>
            <a:endParaRPr lang="zh-TW" altLang="en-US" dirty="0">
              <a:solidFill>
                <a:schemeClr val="accent3">
                  <a:lumMod val="75000"/>
                </a:schemeClr>
              </a:solidFill>
            </a:endParaRPr>
          </a:p>
        </p:txBody>
      </p:sp>
      <p:sp>
        <p:nvSpPr>
          <p:cNvPr id="20" name="文字方塊 19">
            <a:extLst>
              <a:ext uri="{FF2B5EF4-FFF2-40B4-BE49-F238E27FC236}">
                <a16:creationId xmlns:a16="http://schemas.microsoft.com/office/drawing/2014/main" id="{1F76C7E4-D80A-D211-DC19-36758CC4A393}"/>
              </a:ext>
            </a:extLst>
          </p:cNvPr>
          <p:cNvSpPr txBox="1"/>
          <p:nvPr/>
        </p:nvSpPr>
        <p:spPr>
          <a:xfrm>
            <a:off x="0" y="2508060"/>
            <a:ext cx="1515979" cy="307329"/>
          </a:xfrm>
          <a:prstGeom prst="rect">
            <a:avLst/>
          </a:prstGeom>
          <a:noFill/>
        </p:spPr>
        <p:txBody>
          <a:bodyPr wrap="square">
            <a:spAutoFit/>
          </a:bodyPr>
          <a:lstStyle/>
          <a:p>
            <a:r>
              <a:rPr lang="en-US" altLang="zh-TW" sz="1400" dirty="0">
                <a:solidFill>
                  <a:srgbClr val="0070C0"/>
                </a:solidFill>
                <a:ea typeface="新細明體" panose="02020500000000000000" pitchFamily="18" charset="-120"/>
              </a:rPr>
              <a:t>decomposition</a:t>
            </a:r>
            <a:endParaRPr lang="zh-TW" altLang="en-US" dirty="0">
              <a:solidFill>
                <a:srgbClr val="0070C0"/>
              </a:solidFill>
            </a:endParaRPr>
          </a:p>
        </p:txBody>
      </p:sp>
    </p:spTree>
    <p:extLst>
      <p:ext uri="{BB962C8B-B14F-4D97-AF65-F5344CB8AC3E}">
        <p14:creationId xmlns:p14="http://schemas.microsoft.com/office/powerpoint/2010/main" val="230427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95"/>
        <p:cNvGrpSpPr/>
        <p:nvPr/>
      </p:nvGrpSpPr>
      <p:grpSpPr>
        <a:xfrm>
          <a:off x="0" y="0"/>
          <a:ext cx="0" cy="0"/>
          <a:chOff x="0" y="0"/>
          <a:chExt cx="0" cy="0"/>
        </a:xfrm>
      </p:grpSpPr>
      <p:sp>
        <p:nvSpPr>
          <p:cNvPr id="13796" name="Google Shape;13796;p36"/>
          <p:cNvSpPr txBox="1">
            <a:spLocks noGrp="1"/>
          </p:cNvSpPr>
          <p:nvPr>
            <p:ph type="title"/>
          </p:nvPr>
        </p:nvSpPr>
        <p:spPr>
          <a:xfrm>
            <a:off x="713225" y="676656"/>
            <a:ext cx="7717500" cy="572700"/>
          </a:xfrm>
          <a:prstGeom prst="rect">
            <a:avLst/>
          </a:prstGeom>
        </p:spPr>
        <p:txBody>
          <a:bodyPr spcFirstLastPara="1" wrap="square" lIns="91425" tIns="91425" rIns="91425" bIns="91425" anchor="t" anchorCtr="0">
            <a:noAutofit/>
          </a:bodyPr>
          <a:lstStyle/>
          <a:p>
            <a:pPr lvl="0"/>
            <a:r>
              <a:rPr lang="en-US" sz="2400" dirty="0">
                <a:latin typeface="Times New Roman" panose="02020603050405020304" pitchFamily="18" charset="0"/>
                <a:cs typeface="Times New Roman" panose="02020603050405020304" pitchFamily="18" charset="0"/>
              </a:rPr>
              <a:t>Example : Factorial</a:t>
            </a:r>
            <a:endParaRPr sz="2400" dirty="0">
              <a:latin typeface="Times New Roman" panose="02020603050405020304" pitchFamily="18" charset="0"/>
              <a:cs typeface="Times New Roman" panose="02020603050405020304" pitchFamily="18" charset="0"/>
            </a:endParaRPr>
          </a:p>
        </p:txBody>
      </p:sp>
      <p:sp>
        <p:nvSpPr>
          <p:cNvPr id="4" name="Text Box 4">
            <a:extLst>
              <a:ext uri="{FF2B5EF4-FFF2-40B4-BE49-F238E27FC236}">
                <a16:creationId xmlns:a16="http://schemas.microsoft.com/office/drawing/2014/main" id="{C2CF119A-6D09-65C3-AB63-599EFDE71929}"/>
              </a:ext>
            </a:extLst>
          </p:cNvPr>
          <p:cNvSpPr txBox="1">
            <a:spLocks noChangeArrowheads="1"/>
          </p:cNvSpPr>
          <p:nvPr/>
        </p:nvSpPr>
        <p:spPr bwMode="auto">
          <a:xfrm>
            <a:off x="1098883" y="1425975"/>
            <a:ext cx="7467600" cy="78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nSpc>
                <a:spcPct val="25000"/>
              </a:lnSpc>
              <a:spcBef>
                <a:spcPct val="50000"/>
              </a:spcBef>
            </a:pPr>
            <a:r>
              <a:rPr lang="en-US" altLang="zh-TW" dirty="0">
                <a:latin typeface="Times New Roman" panose="02020603050405020304" pitchFamily="18" charset="0"/>
                <a:ea typeface="新細明體" panose="02020500000000000000" pitchFamily="18" charset="-120"/>
              </a:rPr>
              <a:t>	1			if </a:t>
            </a:r>
            <a:r>
              <a:rPr lang="en-US" altLang="zh-TW" i="1" dirty="0">
                <a:latin typeface="Times New Roman" panose="02020603050405020304" pitchFamily="18" charset="0"/>
                <a:ea typeface="新細明體" panose="02020500000000000000" pitchFamily="18" charset="-120"/>
              </a:rPr>
              <a:t>n</a:t>
            </a:r>
            <a:r>
              <a:rPr lang="en-US" altLang="zh-TW" dirty="0">
                <a:latin typeface="Times New Roman" panose="02020603050405020304" pitchFamily="18" charset="0"/>
                <a:ea typeface="新細明體" panose="02020500000000000000" pitchFamily="18" charset="-120"/>
              </a:rPr>
              <a:t> = 0</a:t>
            </a:r>
          </a:p>
          <a:p>
            <a:pPr>
              <a:lnSpc>
                <a:spcPct val="25000"/>
              </a:lnSpc>
              <a:spcBef>
                <a:spcPct val="50000"/>
              </a:spcBef>
            </a:pPr>
            <a:r>
              <a:rPr lang="en-US" altLang="zh-TW" i="1" dirty="0">
                <a:latin typeface="Times New Roman" panose="02020603050405020304" pitchFamily="18" charset="0"/>
                <a:ea typeface="新細明體" panose="02020500000000000000" pitchFamily="18" charset="-120"/>
              </a:rPr>
              <a:t>n</a:t>
            </a:r>
            <a:r>
              <a:rPr lang="en-US" altLang="zh-TW" dirty="0">
                <a:latin typeface="Times New Roman" panose="02020603050405020304" pitchFamily="18" charset="0"/>
                <a:ea typeface="新細明體" panose="02020500000000000000" pitchFamily="18" charset="-120"/>
              </a:rPr>
              <a:t>!=					   (</a:t>
            </a:r>
            <a:r>
              <a:rPr lang="en-US" altLang="zh-TW" i="1" dirty="0">
                <a:latin typeface="Times New Roman" panose="02020603050405020304" pitchFamily="18" charset="0"/>
                <a:ea typeface="新細明體" panose="02020500000000000000" pitchFamily="18" charset="-120"/>
              </a:rPr>
              <a:t>recursive</a:t>
            </a:r>
            <a:r>
              <a:rPr lang="en-US" altLang="zh-TW" dirty="0">
                <a:latin typeface="Times New Roman" panose="02020603050405020304" pitchFamily="18" charset="0"/>
                <a:ea typeface="新細明體" panose="02020500000000000000" pitchFamily="18" charset="-120"/>
              </a:rPr>
              <a:t> solution)</a:t>
            </a:r>
          </a:p>
          <a:p>
            <a:pPr>
              <a:lnSpc>
                <a:spcPct val="25000"/>
              </a:lnSpc>
              <a:spcBef>
                <a:spcPct val="50000"/>
              </a:spcBef>
            </a:pPr>
            <a:r>
              <a:rPr lang="en-US" altLang="zh-TW" dirty="0">
                <a:latin typeface="Times New Roman" panose="02020603050405020304" pitchFamily="18" charset="0"/>
                <a:ea typeface="新細明體" panose="02020500000000000000" pitchFamily="18" charset="-120"/>
              </a:rPr>
              <a:t>	(</a:t>
            </a:r>
            <a:r>
              <a:rPr lang="en-US" altLang="zh-TW" i="1" dirty="0">
                <a:latin typeface="Times New Roman" panose="02020603050405020304" pitchFamily="18" charset="0"/>
                <a:ea typeface="新細明體" panose="02020500000000000000" pitchFamily="18" charset="-120"/>
              </a:rPr>
              <a:t>n</a:t>
            </a:r>
            <a:r>
              <a:rPr lang="en-US" altLang="zh-TW" dirty="0">
                <a:latin typeface="Times New Roman" panose="02020603050405020304" pitchFamily="18" charset="0"/>
                <a:ea typeface="新細明體" panose="02020500000000000000" pitchFamily="18" charset="-120"/>
              </a:rPr>
              <a:t>-1)!*</a:t>
            </a:r>
            <a:r>
              <a:rPr lang="en-US" altLang="zh-TW" i="1" dirty="0">
                <a:latin typeface="Times New Roman" panose="02020603050405020304" pitchFamily="18" charset="0"/>
                <a:ea typeface="新細明體" panose="02020500000000000000" pitchFamily="18" charset="-120"/>
              </a:rPr>
              <a:t>n</a:t>
            </a:r>
            <a:r>
              <a:rPr lang="en-US" altLang="zh-TW" dirty="0">
                <a:latin typeface="Times New Roman" panose="02020603050405020304" pitchFamily="18" charset="0"/>
                <a:ea typeface="新細明體" panose="02020500000000000000" pitchFamily="18" charset="-120"/>
              </a:rPr>
              <a:t>		if </a:t>
            </a:r>
            <a:r>
              <a:rPr lang="en-US" altLang="zh-TW" i="1" dirty="0">
                <a:latin typeface="Times New Roman" panose="02020603050405020304" pitchFamily="18" charset="0"/>
                <a:ea typeface="新細明體" panose="02020500000000000000" pitchFamily="18" charset="-120"/>
              </a:rPr>
              <a:t>n</a:t>
            </a:r>
            <a:r>
              <a:rPr lang="en-US" altLang="zh-TW" dirty="0">
                <a:latin typeface="Times New Roman" panose="02020603050405020304" pitchFamily="18" charset="0"/>
                <a:ea typeface="新細明體" panose="02020500000000000000" pitchFamily="18" charset="-120"/>
              </a:rPr>
              <a:t> &gt; 0</a:t>
            </a:r>
          </a:p>
        </p:txBody>
      </p:sp>
      <p:pic>
        <p:nvPicPr>
          <p:cNvPr id="6" name="Picture 3">
            <a:extLst>
              <a:ext uri="{FF2B5EF4-FFF2-40B4-BE49-F238E27FC236}">
                <a16:creationId xmlns:a16="http://schemas.microsoft.com/office/drawing/2014/main" id="{16399BE1-4D5D-3674-D898-C673B3E74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85" y="2213691"/>
            <a:ext cx="5702180" cy="276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542518"/>
      </p:ext>
    </p:extLst>
  </p:cSld>
  <p:clrMapOvr>
    <a:masterClrMapping/>
  </p:clrMapOvr>
</p:sld>
</file>

<file path=ppt/theme/theme1.xml><?xml version="1.0" encoding="utf-8"?>
<a:theme xmlns:a="http://schemas.openxmlformats.org/drawingml/2006/main" name="Calms Presentation by Slidesgo">
  <a:themeElements>
    <a:clrScheme name="Simple Light">
      <a:dk1>
        <a:srgbClr val="000000"/>
      </a:dk1>
      <a:lt1>
        <a:srgbClr val="FFFFFF"/>
      </a:lt1>
      <a:dk2>
        <a:srgbClr val="FFFFFF"/>
      </a:dk2>
      <a:lt2>
        <a:srgbClr val="FFFFFF"/>
      </a:lt2>
      <a:accent1>
        <a:srgbClr val="3D464E"/>
      </a:accent1>
      <a:accent2>
        <a:srgbClr val="C1D4D2"/>
      </a:accent2>
      <a:accent3>
        <a:srgbClr val="D7AF85"/>
      </a:accent3>
      <a:accent4>
        <a:srgbClr val="F1F1F1"/>
      </a:accent4>
      <a:accent5>
        <a:srgbClr val="A1ACB7"/>
      </a:accent5>
      <a:accent6>
        <a:srgbClr val="DFE7E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20AE4E524C1EDE4D9D3098FB8D7477F0" ma:contentTypeVersion="2" ma:contentTypeDescription="建立新的文件。" ma:contentTypeScope="" ma:versionID="290134537d5fece975a7ac2df38fc135">
  <xsd:schema xmlns:xsd="http://www.w3.org/2001/XMLSchema" xmlns:xs="http://www.w3.org/2001/XMLSchema" xmlns:p="http://schemas.microsoft.com/office/2006/metadata/properties" xmlns:ns3="912ee0c7-ab2d-4de2-bd45-559b90fdb82c" targetNamespace="http://schemas.microsoft.com/office/2006/metadata/properties" ma:root="true" ma:fieldsID="8401984eb49fca3ba088fe705d2697c7" ns3:_="">
    <xsd:import namespace="912ee0c7-ab2d-4de2-bd45-559b90fdb82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2ee0c7-ab2d-4de2-bd45-559b90fdb8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1E1C90-4D29-41F6-9B9C-641CABE6B98D}">
  <ds:schemaRef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 ds:uri="http://purl.org/dc/terms/"/>
    <ds:schemaRef ds:uri="http://schemas.microsoft.com/office/2006/metadata/properties"/>
    <ds:schemaRef ds:uri="http://schemas.microsoft.com/office/infopath/2007/PartnerControls"/>
    <ds:schemaRef ds:uri="912ee0c7-ab2d-4de2-bd45-559b90fdb82c"/>
  </ds:schemaRefs>
</ds:datastoreItem>
</file>

<file path=customXml/itemProps2.xml><?xml version="1.0" encoding="utf-8"?>
<ds:datastoreItem xmlns:ds="http://schemas.openxmlformats.org/officeDocument/2006/customXml" ds:itemID="{CD9EE52C-965D-4C09-AF62-2534FE564242}">
  <ds:schemaRefs>
    <ds:schemaRef ds:uri="http://schemas.microsoft.com/sharepoint/v3/contenttype/forms"/>
  </ds:schemaRefs>
</ds:datastoreItem>
</file>

<file path=customXml/itemProps3.xml><?xml version="1.0" encoding="utf-8"?>
<ds:datastoreItem xmlns:ds="http://schemas.openxmlformats.org/officeDocument/2006/customXml" ds:itemID="{339CB5F8-BC43-46A5-9E3E-9F77880EB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2ee0c7-ab2d-4de2-bd45-559b90fdb8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1652</TotalTime>
  <Words>1428</Words>
  <Application>Microsoft Macintosh PowerPoint</Application>
  <PresentationFormat>如螢幕大小 (16:9)</PresentationFormat>
  <Paragraphs>121</Paragraphs>
  <Slides>23</Slides>
  <Notes>19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Oxygen</vt:lpstr>
      <vt:lpstr>Arial</vt:lpstr>
      <vt:lpstr>Söhne</vt:lpstr>
      <vt:lpstr>Open Sans</vt:lpstr>
      <vt:lpstr>Times New Roman</vt:lpstr>
      <vt:lpstr>標楷體</vt:lpstr>
      <vt:lpstr>source-serif-pro</vt:lpstr>
      <vt:lpstr>Playfair Display</vt:lpstr>
      <vt:lpstr>Calms Presentation by Slidesgo</vt:lpstr>
      <vt:lpstr>The Eight Queens algorithm combines recursion  and backtracking</vt:lpstr>
      <vt:lpstr>Abstract</vt:lpstr>
      <vt:lpstr>CONTENT</vt:lpstr>
      <vt:lpstr>Recursive</vt:lpstr>
      <vt:lpstr>What is Recursive</vt:lpstr>
      <vt:lpstr>Why Do Recursive Methods Work?</vt:lpstr>
      <vt:lpstr>Recursive Design</vt:lpstr>
      <vt:lpstr>Example : Fibonacci</vt:lpstr>
      <vt:lpstr>Example : Factorial</vt:lpstr>
      <vt:lpstr>Backtracking</vt:lpstr>
      <vt:lpstr>What is Backtracking</vt:lpstr>
      <vt:lpstr>Steps in Backtracking</vt:lpstr>
      <vt:lpstr>Features of Backtracking</vt:lpstr>
      <vt:lpstr>Backtracking application</vt:lpstr>
      <vt:lpstr>03.</vt:lpstr>
      <vt:lpstr>PowerPoint 簡報</vt:lpstr>
      <vt:lpstr>PowerPoint 簡報</vt:lpstr>
      <vt:lpstr>PowerPoint 簡報</vt:lpstr>
      <vt:lpstr>PowerPoint 簡報</vt:lpstr>
      <vt:lpstr>PowerPoint 簡報</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631</dc:creator>
  <cp:lastModifiedBy>Chin-An Pan</cp:lastModifiedBy>
  <cp:revision>32</cp:revision>
  <dcterms:modified xsi:type="dcterms:W3CDTF">2023-06-07T09:30:47Z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0x01010020AE4E524C1EDE4D9D3098FB8D7477F0</vt:lpwstr>
  </property>
</Properties>
</file>