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43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C354-66B7-4B2C-98B3-BB1CC2D3F258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3250-0072-432D-8D8A-DA84E11B2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9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我接下來不管看到什麼，都不會影響我上一個、上一層節點做的決定。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Keeping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for the maximum utility for player MAX, initialized to 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Keeping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for the minimum utility for player min, initialized to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在這之間的才有探索的價值，之外的沒有特別探索的價值。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8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 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 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[7,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90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 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 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[7,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22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 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 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[7,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19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 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 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[7,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00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A61D0-0728-D4B6-0671-8E5C88413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DA123C-FC4D-EE58-E4DD-94752282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5D457-2C9C-2D33-606D-7EAAE16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D7351-F18C-A07E-07A4-9630FB5A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BA24C6-F91C-EA5F-B54E-05ACCBBD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38B69-9BB6-CF2F-2417-295CB291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57C6CA-3D8F-C2D6-97A6-3C154BE3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5ADE86-7F17-EF5D-5A67-EE633D3B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3A6336-F87B-946B-3DED-E199B3F6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341B2-34E5-E13C-8F4E-4C00F1DD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AF8B88-F47A-38D0-946B-D08BF0C5C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A1F7A-1513-E34F-3F41-EF9AAEF1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8943A-1C70-F5FD-94D1-1DCC319B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24F60-6C08-5DA6-4936-43064DB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AC7073-8779-33EF-19DD-C0EF2646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5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27AB7-AA6E-F097-4F73-BA048FE6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20879C-509C-15CA-CA93-64BACC05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A8D6D8-2EF7-8F36-5B0F-41A8C54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B7871D-0A96-97F7-03B1-7DCA80C1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979EB-8BC2-3E1C-F1D7-8BC397E8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0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9A365-328D-5B8D-823E-DAFB32BC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76D5D-1D79-1DC9-5F75-56EF8F4D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01F6F-C680-CE8E-56DC-1253FE15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5DD06-CF41-29EB-6F86-300767F6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5E0A6-902B-710F-4873-F989CB2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3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5FE11-958C-561B-33DC-AB77F356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084F-175B-0678-03C8-E2D97C089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9B8D3D-99DC-9789-6649-315C0043C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89022F-C048-E0F5-4CA8-FBDBCC5E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89815E-00CD-F4A7-4C82-79B50D13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F9AE1E-732B-C019-89D0-0AE4C902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6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7C4E1-5F94-CBB1-4160-8717C77C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7A27C-19E5-E824-53D7-28E32DFF0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8B805A-4D5E-EDFD-8068-55EB834B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38FBAA-B4FD-EB71-E728-83DFCF1D1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5B2947-657B-4F09-9B07-EACE827CD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E81A3C-B870-06AD-6761-99EF8551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2DFB9F-127E-CAB3-1A99-DAD26C9F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A47E57-B87A-E30B-66F1-01EC5897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1B605-5A37-963A-9B56-7162FED6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435898-306C-982D-81E3-AB4A053B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10BFC2-5AF8-CD4C-F87F-E47BE01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5B4F28-524F-13E3-3269-DE5AB93E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2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5334D9-2199-1BBC-C2DF-8EF4BEDA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8062DB-8A56-E419-F7D1-D917E5FF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943950-7501-F6F7-D38C-57564374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46DB-AF0F-672D-6589-863CCC2A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DBD2BC-B444-F7AE-6D09-43826FC4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6F1563-B5CF-45FC-AE99-791FE892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EA4D5B-C841-D1AC-1E82-230AFC1E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CD1DF3-9174-228F-BFB0-827B2C22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E9467E-E126-9631-7E09-0935483E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7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D2BB-3685-4DF0-BAC2-E1702C4E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A1924E-F712-D1C5-5738-8E84BC6E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79F05B-D2F5-55BB-6BE9-E19C50C1F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1D6AE-0F7D-7CBB-137A-06A3C7E8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B41887-C3C1-142E-E3D5-57B6CFF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745BC0-C7BF-70DE-91D2-70683CBB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4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7A6D65-04EE-0F1D-6E11-6EF3C9FD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AF2112-DD63-6D38-2244-B49CEB50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14CDE-21CA-C2B3-3586-47CBB4CF7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9EF6-26A4-4960-BACB-946121177952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CCBFD-ED92-8ADD-6D73-5C1FA02FA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069E79-E30A-BE5A-BC36-9B41B5856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5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cture/rengong-zhineng/5-3-alpha-beta-pruning-ii-hQI5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05BCA-DB9F-779B-1EE3-4A88252A1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A55E12-47AA-2951-3D70-1C3934526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3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8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6663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AE2419-F47F-5104-43D2-F66BB33D9E9E}"/>
              </a:ext>
            </a:extLst>
          </p:cNvPr>
          <p:cNvSpPr/>
          <p:nvPr/>
        </p:nvSpPr>
        <p:spPr>
          <a:xfrm>
            <a:off x="1416817" y="2874056"/>
            <a:ext cx="834013" cy="56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α=-∞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6EDEA4-2C6E-1E86-EE5F-51029DC8ABE9}"/>
              </a:ext>
            </a:extLst>
          </p:cNvPr>
          <p:cNvSpPr/>
          <p:nvPr/>
        </p:nvSpPr>
        <p:spPr>
          <a:xfrm>
            <a:off x="3064747" y="1738365"/>
            <a:ext cx="826059" cy="662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l-GR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A8F7369-0985-41CC-501E-8ED5B7C80890}"/>
              </a:ext>
            </a:extLst>
          </p:cNvPr>
          <p:cNvSpPr txBox="1">
            <a:spLocks/>
          </p:cNvSpPr>
          <p:nvPr/>
        </p:nvSpPr>
        <p:spPr>
          <a:xfrm>
            <a:off x="789630" y="4514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α=-∞,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 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β=+∞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12188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6036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57282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489984-4174-FB3E-7334-F39169596B07}"/>
              </a:ext>
            </a:extLst>
          </p:cNvPr>
          <p:cNvSpPr/>
          <p:nvPr/>
        </p:nvSpPr>
        <p:spPr>
          <a:xfrm>
            <a:off x="2926089" y="2784951"/>
            <a:ext cx="944004" cy="7460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[7 +∞]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C02AB-CE12-99E3-33F6-430B2428AD77}"/>
              </a:ext>
            </a:extLst>
          </p:cNvPr>
          <p:cNvSpPr/>
          <p:nvPr/>
        </p:nvSpPr>
        <p:spPr>
          <a:xfrm>
            <a:off x="2624177" y="1558982"/>
            <a:ext cx="1017366" cy="6902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[-</a:t>
            </a:r>
            <a:r>
              <a:rPr lang="zh-TW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7]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781190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E94B54-6699-6B8A-BE52-B097309B9A36}"/>
              </a:ext>
            </a:extLst>
          </p:cNvPr>
          <p:cNvSpPr txBox="1">
            <a:spLocks/>
          </p:cNvSpPr>
          <p:nvPr/>
        </p:nvSpPr>
        <p:spPr>
          <a:xfrm>
            <a:off x="838200" y="44165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Max(3,7)=7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往上升到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[7 +∞]</a:t>
            </a:r>
          </a:p>
          <a:p>
            <a:pPr marL="742950" indent="-74295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會將自己的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值傳到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[-</a:t>
            </a:r>
            <a:r>
              <a:rPr lang="zh-TW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7]</a:t>
            </a:r>
          </a:p>
        </p:txBody>
      </p:sp>
    </p:spTree>
    <p:extLst>
      <p:ext uri="{BB962C8B-B14F-4D97-AF65-F5344CB8AC3E}">
        <p14:creationId xmlns:p14="http://schemas.microsoft.com/office/powerpoint/2010/main" val="10529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Max(7, 9)=9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min(7,9)=7</a:t>
            </a:r>
            <a:endParaRPr lang="zh-TW" altLang="en-US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7872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323911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C02AB-CE12-99E3-33F6-430B2428AD77}"/>
              </a:ext>
            </a:extLst>
          </p:cNvPr>
          <p:cNvSpPr/>
          <p:nvPr/>
        </p:nvSpPr>
        <p:spPr>
          <a:xfrm>
            <a:off x="0" y="2298156"/>
            <a:ext cx="954593" cy="80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21630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B0836E4C-79CC-19DA-C18F-592A1A3E17DF}"/>
              </a:ext>
            </a:extLst>
          </p:cNvPr>
          <p:cNvSpPr/>
          <p:nvPr/>
        </p:nvSpPr>
        <p:spPr>
          <a:xfrm>
            <a:off x="2877671" y="3279178"/>
            <a:ext cx="669397" cy="65022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01DEAC-72DA-A9C4-48FA-ED59C10798A7}"/>
              </a:ext>
            </a:extLst>
          </p:cNvPr>
          <p:cNvSpPr/>
          <p:nvPr/>
        </p:nvSpPr>
        <p:spPr>
          <a:xfrm>
            <a:off x="-3454" y="3272317"/>
            <a:ext cx="954593" cy="80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[7, +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9675A8-253E-51F0-D08A-B0932ABAB050}"/>
              </a:ext>
            </a:extLst>
          </p:cNvPr>
          <p:cNvSpPr/>
          <p:nvPr/>
        </p:nvSpPr>
        <p:spPr>
          <a:xfrm>
            <a:off x="4230996" y="4141329"/>
            <a:ext cx="954593" cy="801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zh-TW" altLang="en-US" dirty="0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33545" y="410706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410706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031C0CC8-9A9B-3683-D558-778A841DCFBE}"/>
              </a:ext>
            </a:extLst>
          </p:cNvPr>
          <p:cNvSpPr txBox="1">
            <a:spLocks/>
          </p:cNvSpPr>
          <p:nvPr/>
        </p:nvSpPr>
        <p:spPr>
          <a:xfrm>
            <a:off x="170821" y="4757284"/>
            <a:ext cx="11847007" cy="19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還要大的值，也不會影響到第二層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還要小的值，不會到第三層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，所以另外兩個可以忽略。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E3EA11-5FC5-E246-FB1F-C34B8894AB68}"/>
              </a:ext>
            </a:extLst>
          </p:cNvPr>
          <p:cNvSpPr/>
          <p:nvPr/>
        </p:nvSpPr>
        <p:spPr>
          <a:xfrm>
            <a:off x="152400" y="2450556"/>
            <a:ext cx="954593" cy="80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</p:spTree>
    <p:extLst>
      <p:ext uri="{BB962C8B-B14F-4D97-AF65-F5344CB8AC3E}">
        <p14:creationId xmlns:p14="http://schemas.microsoft.com/office/powerpoint/2010/main" val="362040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 7)=7</a:t>
            </a:r>
            <a:endParaRPr lang="zh-TW" altLang="en-US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7872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323911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C02AB-CE12-99E3-33F6-430B2428AD77}"/>
              </a:ext>
            </a:extLst>
          </p:cNvPr>
          <p:cNvSpPr/>
          <p:nvPr/>
        </p:nvSpPr>
        <p:spPr>
          <a:xfrm>
            <a:off x="21144" y="2172036"/>
            <a:ext cx="954593" cy="80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21630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B0836E4C-79CC-19DA-C18F-592A1A3E17DF}"/>
              </a:ext>
            </a:extLst>
          </p:cNvPr>
          <p:cNvSpPr/>
          <p:nvPr/>
        </p:nvSpPr>
        <p:spPr>
          <a:xfrm>
            <a:off x="2877671" y="3279178"/>
            <a:ext cx="669397" cy="65022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01DEAC-72DA-A9C4-48FA-ED59C10798A7}"/>
              </a:ext>
            </a:extLst>
          </p:cNvPr>
          <p:cNvSpPr/>
          <p:nvPr/>
        </p:nvSpPr>
        <p:spPr>
          <a:xfrm>
            <a:off x="-3454" y="3272317"/>
            <a:ext cx="954593" cy="80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[7, +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zh-TW" altLang="en-US" dirty="0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33545" y="410706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410706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>
            <a:extLst>
              <a:ext uri="{FF2B5EF4-FFF2-40B4-BE49-F238E27FC236}">
                <a16:creationId xmlns:a16="http://schemas.microsoft.com/office/drawing/2014/main" id="{BD02F1D4-6BC3-C2D7-DE7C-F1CEF2D25473}"/>
              </a:ext>
            </a:extLst>
          </p:cNvPr>
          <p:cNvSpPr/>
          <p:nvPr/>
        </p:nvSpPr>
        <p:spPr>
          <a:xfrm>
            <a:off x="3756950" y="3239118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十邊形 7">
            <a:extLst>
              <a:ext uri="{FF2B5EF4-FFF2-40B4-BE49-F238E27FC236}">
                <a16:creationId xmlns:a16="http://schemas.microsoft.com/office/drawing/2014/main" id="{C2FB1212-C02C-7A5F-E402-21B20E71EBA1}"/>
              </a:ext>
            </a:extLst>
          </p:cNvPr>
          <p:cNvSpPr/>
          <p:nvPr/>
        </p:nvSpPr>
        <p:spPr>
          <a:xfrm>
            <a:off x="5697070" y="148320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D06AFC-26B6-8371-C421-D219F5D072FB}"/>
              </a:ext>
            </a:extLst>
          </p:cNvPr>
          <p:cNvSpPr/>
          <p:nvPr/>
        </p:nvSpPr>
        <p:spPr>
          <a:xfrm>
            <a:off x="22191" y="1262131"/>
            <a:ext cx="954593" cy="80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[7, +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Max(5, 7)=7</a:t>
            </a:r>
            <a:endParaRPr lang="zh-TW" altLang="en-US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7872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323911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C02AB-CE12-99E3-33F6-430B2428AD77}"/>
              </a:ext>
            </a:extLst>
          </p:cNvPr>
          <p:cNvSpPr/>
          <p:nvPr/>
        </p:nvSpPr>
        <p:spPr>
          <a:xfrm>
            <a:off x="21144" y="2172036"/>
            <a:ext cx="954593" cy="80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21630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B0836E4C-79CC-19DA-C18F-592A1A3E17DF}"/>
              </a:ext>
            </a:extLst>
          </p:cNvPr>
          <p:cNvSpPr/>
          <p:nvPr/>
        </p:nvSpPr>
        <p:spPr>
          <a:xfrm>
            <a:off x="2877671" y="3279178"/>
            <a:ext cx="669397" cy="65022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01DEAC-72DA-A9C4-48FA-ED59C10798A7}"/>
              </a:ext>
            </a:extLst>
          </p:cNvPr>
          <p:cNvSpPr/>
          <p:nvPr/>
        </p:nvSpPr>
        <p:spPr>
          <a:xfrm>
            <a:off x="-3454" y="3272317"/>
            <a:ext cx="954593" cy="80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[7, +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zh-TW" altLang="en-US" dirty="0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33545" y="410706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410706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>
            <a:extLst>
              <a:ext uri="{FF2B5EF4-FFF2-40B4-BE49-F238E27FC236}">
                <a16:creationId xmlns:a16="http://schemas.microsoft.com/office/drawing/2014/main" id="{BD02F1D4-6BC3-C2D7-DE7C-F1CEF2D25473}"/>
              </a:ext>
            </a:extLst>
          </p:cNvPr>
          <p:cNvSpPr/>
          <p:nvPr/>
        </p:nvSpPr>
        <p:spPr>
          <a:xfrm>
            <a:off x="3756950" y="3239118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十邊形 7">
            <a:extLst>
              <a:ext uri="{FF2B5EF4-FFF2-40B4-BE49-F238E27FC236}">
                <a16:creationId xmlns:a16="http://schemas.microsoft.com/office/drawing/2014/main" id="{C2FB1212-C02C-7A5F-E402-21B20E71EBA1}"/>
              </a:ext>
            </a:extLst>
          </p:cNvPr>
          <p:cNvSpPr/>
          <p:nvPr/>
        </p:nvSpPr>
        <p:spPr>
          <a:xfrm>
            <a:off x="5697070" y="148320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D06AFC-26B6-8371-C421-D219F5D072FB}"/>
              </a:ext>
            </a:extLst>
          </p:cNvPr>
          <p:cNvSpPr/>
          <p:nvPr/>
        </p:nvSpPr>
        <p:spPr>
          <a:xfrm>
            <a:off x="22191" y="1262131"/>
            <a:ext cx="954593" cy="80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[7, +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79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1DFE2-6A43-BAF0-5908-835BBAA3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9CF2F-B42D-026F-E96C-F354E954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人工智慧：搜尋方法與邏輯推論 </a:t>
            </a:r>
            <a:r>
              <a:rPr lang="en-US" altLang="zh-TW" dirty="0"/>
              <a:t>(Artificial Intelligence - Search &amp; Logic)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https://www.coursera.org/lecture/rengong-zhineng/5-3-alpha-beta-pruning-ii-hQI51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77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491</Words>
  <Application>Microsoft Office PowerPoint</Application>
  <PresentationFormat>寬螢幕</PresentationFormat>
  <Paragraphs>76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〔初始化〕</vt:lpstr>
      <vt:lpstr>第一步驟</vt:lpstr>
      <vt:lpstr>2.) Max(7, 9)=9，但是min(7,9)=7</vt:lpstr>
      <vt:lpstr>2.) Max(-4, 7)=7</vt:lpstr>
      <vt:lpstr>2.) Max(5, 7)=7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哲平 何</dc:creator>
  <cp:lastModifiedBy>哲平 何</cp:lastModifiedBy>
  <cp:revision>117</cp:revision>
  <dcterms:created xsi:type="dcterms:W3CDTF">2023-03-31T07:15:11Z</dcterms:created>
  <dcterms:modified xsi:type="dcterms:W3CDTF">2023-04-01T02:13:13Z</dcterms:modified>
</cp:coreProperties>
</file>