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59" r:id="rId13"/>
    <p:sldId id="263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43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C354-66B7-4B2C-98B3-BB1CC2D3F258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3250-0072-432D-8D8A-DA84E11B2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我接下來不管看到什麼，都不會影響我上一個、上一層節點做的決定。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3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8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16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5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maximum utility for player MAX, initialized to 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minimum utility for player min, initialized to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在這之間的才有探索的價值，之外的沒有特別探索的價值。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8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2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3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1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A61D0-0728-D4B6-0671-8E5C8841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A123C-FC4D-EE58-E4DD-94752282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5D457-2C9C-2D33-606D-7EAAE16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D7351-F18C-A07E-07A4-9630FB5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A24C6-F91C-EA5F-B54E-05ACCBBD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38B69-9BB6-CF2F-2417-295CB29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7C6CA-3D8F-C2D6-97A6-3C154BE3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ADE86-7F17-EF5D-5A67-EE633D3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A6336-F87B-946B-3DED-E199B3F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341B2-34E5-E13C-8F4E-4C00F1D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AF8B88-F47A-38D0-946B-D08BF0C5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A1F7A-1513-E34F-3F41-EF9AAEF1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943A-1C70-F5FD-94D1-1DCC319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24F60-6C08-5DA6-4936-43064DB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C7073-8779-33EF-19DD-C0EF2646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7AB7-AA6E-F097-4F73-BA048FE6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0879C-509C-15CA-CA93-64BACC05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8D6D8-2EF7-8F36-5B0F-41A8C54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7871D-0A96-97F7-03B1-7DCA80C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979EB-8BC2-3E1C-F1D7-8BC397E8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A365-328D-5B8D-823E-DAFB32BC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76D5D-1D79-1DC9-5F75-56EF8F4D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01F6F-C680-CE8E-56DC-1253FE15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5DD06-CF41-29EB-6F86-300767F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5E0A6-902B-710F-4873-F989CB2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5FE11-958C-561B-33DC-AB77F35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084F-175B-0678-03C8-E2D97C08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9B8D3D-99DC-9789-6649-315C0043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89022F-C048-E0F5-4CA8-FBDBCC5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9815E-00CD-F4A7-4C82-79B50D1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9AE1E-732B-C019-89D0-0AE4C902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7C4E1-5F94-CBB1-4160-8717C77C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7A27C-19E5-E824-53D7-28E32DF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B805A-4D5E-EDFD-8068-55EB834B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FBAA-B4FD-EB71-E728-83DFCF1D1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5B2947-657B-4F09-9B07-EACE827C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81A3C-B870-06AD-6761-99EF8551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DFB9F-127E-CAB3-1A99-DAD26C9F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A47E57-B87A-E30B-66F1-01EC5897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1B605-5A37-963A-9B56-7162FED6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35898-306C-982D-81E3-AB4A053B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10BFC2-5AF8-CD4C-F87F-E47BE01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5B4F28-524F-13E3-3269-DE5AB93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334D9-2199-1BBC-C2DF-8EF4BEDA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8062DB-8A56-E419-F7D1-D917E5FF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943950-7501-F6F7-D38C-5756437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46DB-AF0F-672D-6589-863CCC2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D2BC-B444-F7AE-6D09-43826FC4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F1563-B5CF-45FC-AE99-791FE892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A4D5B-C841-D1AC-1E82-230AFC1E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D1DF3-9174-228F-BFB0-827B2C2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9467E-E126-9631-7E09-0935483E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2BB-3685-4DF0-BAC2-E1702C4E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A1924E-F712-D1C5-5738-8E84BC6E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9F05B-D2F5-55BB-6BE9-E19C50C1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D6AE-0F7D-7CBB-137A-06A3C7E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41887-C3C1-142E-E3D5-57B6CFF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45BC0-C7BF-70DE-91D2-70683CB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4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7A6D65-04EE-0F1D-6E11-6EF3C9F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AF2112-DD63-6D38-2244-B49CEB50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4CDE-21CA-C2B3-3586-47CBB4CF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CCBFD-ED92-8ADD-6D73-5C1FA02F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69E79-E30A-BE5A-BC36-9B41B585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hh51ncgDI" TargetMode="External"/><Relationship Id="rId2" Type="http://schemas.openxmlformats.org/officeDocument/2006/relationships/hyperlink" Target="https://www.coursera.org/lecture/rengong-zhineng/5-3-alpha-beta-pruning-ii-hQI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i-lZcbWkp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5BCA-DB9F-779B-1EE3-4A88252A1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A55E12-47AA-2951-3D70-1C3934526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023420" y="3737641"/>
            <a:ext cx="230958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-7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Max(1,-7)=1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+∞)=1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74834" y="260527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[1, +∞]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069109" y="1663823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</p:spTree>
    <p:extLst>
      <p:ext uri="{BB962C8B-B14F-4D97-AF65-F5344CB8AC3E}">
        <p14:creationId xmlns:p14="http://schemas.microsoft.com/office/powerpoint/2010/main" val="29008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937820" y="4610902"/>
            <a:ext cx="1686587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8)=1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7962382" y="1695255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72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DFE2-6A43-BAF0-5908-835BBAA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9CF2F-B42D-026F-E96C-F354E954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人工智慧：搜尋方法與邏輯推論 </a:t>
            </a:r>
            <a:r>
              <a:rPr lang="en-US" altLang="zh-TW" dirty="0"/>
              <a:t>(Artificial Intelligence - Search &amp; Logic)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https://www.coursera.org/lecture/rengong-zhineng/5-3-alpha-beta-pruning-ii-hQI51</a:t>
            </a:r>
            <a:endParaRPr lang="en-US" altLang="zh-TW" dirty="0"/>
          </a:p>
          <a:p>
            <a:r>
              <a:rPr lang="en-US" altLang="zh-TW" dirty="0"/>
              <a:t>Algorithms Explained – minimax and alpha-beta pruning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https://www.youtube.com/watch?v=l-hh51ncgDI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Alpha beta pruning in artificial intelligence with example.</a:t>
            </a:r>
          </a:p>
          <a:p>
            <a:pPr marL="0" indent="0">
              <a:buNone/>
            </a:pPr>
            <a:r>
              <a:rPr lang="en-US" altLang="zh-TW">
                <a:hlinkClick r:id="rId4"/>
              </a:rPr>
              <a:t>https://www.youtube.com/watch?v=_i-lZcbWkps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77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794956" y="3695081"/>
            <a:ext cx="555884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(5, )=5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5]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8800779" y="493434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8DC0D8-0E3A-4546-2065-2A26AA78567B}"/>
              </a:ext>
            </a:extLst>
          </p:cNvPr>
          <p:cNvSpPr/>
          <p:nvPr/>
        </p:nvSpPr>
        <p:spPr>
          <a:xfrm>
            <a:off x="6359423" y="1775000"/>
            <a:ext cx="79785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5]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482A6-32C6-174C-9C33-B8A2928440B1}"/>
              </a:ext>
            </a:extLst>
          </p:cNvPr>
          <p:cNvSpPr/>
          <p:nvPr/>
        </p:nvSpPr>
        <p:spPr>
          <a:xfrm>
            <a:off x="8389065" y="4613842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</p:spTree>
    <p:extLst>
      <p:ext uri="{BB962C8B-B14F-4D97-AF65-F5344CB8AC3E}">
        <p14:creationId xmlns:p14="http://schemas.microsoft.com/office/powerpoint/2010/main" val="18004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8228922" y="3690144"/>
            <a:ext cx="3039023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+∞)=1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6DF54159-48D5-3306-8A81-16AFE4AD9E2B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FF3E8BF3-0C7E-6EB4-B9BA-39677C245376}"/>
              </a:ext>
            </a:extLst>
          </p:cNvPr>
          <p:cNvSpPr/>
          <p:nvPr/>
        </p:nvSpPr>
        <p:spPr>
          <a:xfrm>
            <a:off x="6745381" y="2960017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B26E03-0B76-C97C-1436-1F4AF1E39DEB}"/>
              </a:ext>
            </a:extLst>
          </p:cNvPr>
          <p:cNvSpPr/>
          <p:nvPr/>
        </p:nvSpPr>
        <p:spPr>
          <a:xfrm>
            <a:off x="8081286" y="1644428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14" name="十邊形 13">
            <a:extLst>
              <a:ext uri="{FF2B5EF4-FFF2-40B4-BE49-F238E27FC236}">
                <a16:creationId xmlns:a16="http://schemas.microsoft.com/office/drawing/2014/main" id="{3FFDEE7E-8DB2-459C-B059-6DC98C3FEC7C}"/>
              </a:ext>
            </a:extLst>
          </p:cNvPr>
          <p:cNvSpPr/>
          <p:nvPr/>
        </p:nvSpPr>
        <p:spPr>
          <a:xfrm>
            <a:off x="7512288" y="2745567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4EE585-A707-670D-08A9-08D8418FEB9D}"/>
              </a:ext>
            </a:extLst>
          </p:cNvPr>
          <p:cNvSpPr/>
          <p:nvPr/>
        </p:nvSpPr>
        <p:spPr>
          <a:xfrm>
            <a:off x="8078159" y="1648748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1 ]</a:t>
            </a:r>
          </a:p>
        </p:txBody>
      </p:sp>
    </p:spTree>
    <p:extLst>
      <p:ext uri="{BB962C8B-B14F-4D97-AF65-F5344CB8AC3E}">
        <p14:creationId xmlns:p14="http://schemas.microsoft.com/office/powerpoint/2010/main" val="2007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8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663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AE2419-F47F-5104-43D2-F66BB33D9E9E}"/>
              </a:ext>
            </a:extLst>
          </p:cNvPr>
          <p:cNvSpPr/>
          <p:nvPr/>
        </p:nvSpPr>
        <p:spPr>
          <a:xfrm>
            <a:off x="1406769" y="2978299"/>
            <a:ext cx="834013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EDEA4-2C6E-1E86-EE5F-51029DC8ABE9}"/>
              </a:ext>
            </a:extLst>
          </p:cNvPr>
          <p:cNvSpPr/>
          <p:nvPr/>
        </p:nvSpPr>
        <p:spPr>
          <a:xfrm>
            <a:off x="3064747" y="2023993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A8F7369-0985-41CC-501E-8ED5B7C80890}"/>
              </a:ext>
            </a:extLst>
          </p:cNvPr>
          <p:cNvSpPr txBox="1">
            <a:spLocks/>
          </p:cNvSpPr>
          <p:nvPr/>
        </p:nvSpPr>
        <p:spPr>
          <a:xfrm>
            <a:off x="789630" y="4514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α=-∞,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β=+∞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CC7A746-821B-7C59-4505-049E12ED84F9}"/>
              </a:ext>
            </a:extLst>
          </p:cNvPr>
          <p:cNvSpPr/>
          <p:nvPr/>
        </p:nvSpPr>
        <p:spPr>
          <a:xfrm>
            <a:off x="2098434" y="394967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71123D-6E8D-FEAD-1FCB-C2D64E7C0319}"/>
              </a:ext>
            </a:extLst>
          </p:cNvPr>
          <p:cNvSpPr/>
          <p:nvPr/>
        </p:nvSpPr>
        <p:spPr>
          <a:xfrm>
            <a:off x="4804787" y="136515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8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36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57282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489984-4174-FB3E-7334-F39169596B07}"/>
              </a:ext>
            </a:extLst>
          </p:cNvPr>
          <p:cNvSpPr/>
          <p:nvPr/>
        </p:nvSpPr>
        <p:spPr>
          <a:xfrm>
            <a:off x="2926089" y="2784951"/>
            <a:ext cx="944004" cy="74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852727" y="1554576"/>
            <a:ext cx="1017366" cy="690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81190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E94B54-6699-6B8A-BE52-B097309B9A36}"/>
              </a:ext>
            </a:extLst>
          </p:cNvPr>
          <p:cNvSpPr txBox="1">
            <a:spLocks/>
          </p:cNvSpPr>
          <p:nvPr/>
        </p:nvSpPr>
        <p:spPr>
          <a:xfrm>
            <a:off x="838200" y="44165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Max(3,7)=7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 +∞]</a:t>
            </a:r>
          </a:p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會將自己的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值傳到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256FD1-4B88-8E5D-1086-69C4FD9A01DB}"/>
              </a:ext>
            </a:extLst>
          </p:cNvPr>
          <p:cNvSpPr/>
          <p:nvPr/>
        </p:nvSpPr>
        <p:spPr>
          <a:xfrm>
            <a:off x="2029573" y="382773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9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2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5265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60109" y="2640791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62041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675A8-253E-51F0-D08A-B0932ABAB050}"/>
              </a:ext>
            </a:extLst>
          </p:cNvPr>
          <p:cNvSpPr/>
          <p:nvPr/>
        </p:nvSpPr>
        <p:spPr>
          <a:xfrm>
            <a:off x="2968303" y="286547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endParaRPr lang="zh-TW" altLang="en-US" dirty="0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12070" y="3642471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93732" y="361992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31C0CC8-9A9B-3683-D558-778A841DCFBE}"/>
              </a:ext>
            </a:extLst>
          </p:cNvPr>
          <p:cNvSpPr txBox="1">
            <a:spLocks/>
          </p:cNvSpPr>
          <p:nvPr/>
        </p:nvSpPr>
        <p:spPr>
          <a:xfrm>
            <a:off x="172496" y="4307359"/>
            <a:ext cx="11847007" cy="19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,9)=9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E3EA11-5FC5-E246-FB1F-C34B8894AB68}"/>
              </a:ext>
            </a:extLst>
          </p:cNvPr>
          <p:cNvSpPr/>
          <p:nvPr/>
        </p:nvSpPr>
        <p:spPr>
          <a:xfrm>
            <a:off x="3074402" y="140715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EC9246-CEFF-16E4-C455-80EBB3EDAD8B}"/>
              </a:ext>
            </a:extLst>
          </p:cNvPr>
          <p:cNvSpPr/>
          <p:nvPr/>
        </p:nvSpPr>
        <p:spPr>
          <a:xfrm>
            <a:off x="2733545" y="3713856"/>
            <a:ext cx="8620255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72DDEE-4BFD-37DB-B0A2-1FE6693901B8}"/>
              </a:ext>
            </a:extLst>
          </p:cNvPr>
          <p:cNvSpPr/>
          <p:nvPr/>
        </p:nvSpPr>
        <p:spPr>
          <a:xfrm>
            <a:off x="3525050" y="2442674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9E4CA-9F59-C7DE-CBE5-68DDAD7FAFF4}"/>
              </a:ext>
            </a:extLst>
          </p:cNvPr>
          <p:cNvSpPr/>
          <p:nvPr/>
        </p:nvSpPr>
        <p:spPr>
          <a:xfrm>
            <a:off x="3525050" y="2425502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5104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4548161" y="3695081"/>
            <a:ext cx="6805639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00A2CA-526B-6FE8-C843-CF45F747B9FE}"/>
              </a:ext>
            </a:extLst>
          </p:cNvPr>
          <p:cNvSpPr/>
          <p:nvPr/>
        </p:nvSpPr>
        <p:spPr>
          <a:xfrm>
            <a:off x="3149222" y="143494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582575" y="2850074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min(-4,7)=-4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-4]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l-GR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Max(-∞,-4)=-4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870093" y="1746008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F39865-6903-8BA6-3293-13590672A5E1}"/>
              </a:ext>
            </a:extLst>
          </p:cNvPr>
          <p:cNvSpPr/>
          <p:nvPr/>
        </p:nvSpPr>
        <p:spPr>
          <a:xfrm>
            <a:off x="2915498" y="1436756"/>
            <a:ext cx="1061038" cy="405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-4]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109A37-9497-ABB1-E953-8A5E1F8E876E}"/>
              </a:ext>
            </a:extLst>
          </p:cNvPr>
          <p:cNvSpPr/>
          <p:nvPr/>
        </p:nvSpPr>
        <p:spPr>
          <a:xfrm>
            <a:off x="4844980" y="110947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4610001" y="1093746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97069" y="1089009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676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325626" y="3695081"/>
            <a:ext cx="602817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 5)=5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53F6E-EAF5-279E-7B08-9CBCC2F6F713}"/>
              </a:ext>
            </a:extLst>
          </p:cNvPr>
          <p:cNvSpPr/>
          <p:nvPr/>
        </p:nvSpPr>
        <p:spPr>
          <a:xfrm>
            <a:off x="5398447" y="2661518"/>
            <a:ext cx="874455" cy="40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367947" y="259170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6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794956" y="3695081"/>
            <a:ext cx="555884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 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(7, +∞)=7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475043" y="2601768"/>
            <a:ext cx="797859" cy="3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8A17E-E756-13E0-4873-A294D1B55AA6}"/>
              </a:ext>
            </a:extLst>
          </p:cNvPr>
          <p:cNvSpPr/>
          <p:nvPr/>
        </p:nvSpPr>
        <p:spPr>
          <a:xfrm>
            <a:off x="5438934" y="2573270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96880" y="176917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7 ]</a:t>
            </a:r>
          </a:p>
        </p:txBody>
      </p:sp>
    </p:spTree>
    <p:extLst>
      <p:ext uri="{BB962C8B-B14F-4D97-AF65-F5344CB8AC3E}">
        <p14:creationId xmlns:p14="http://schemas.microsoft.com/office/powerpoint/2010/main" val="20406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6404492" y="3737641"/>
            <a:ext cx="4928513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min(7,-9)=-9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[-4, -9]</a:t>
            </a:r>
            <a:b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還要小的值，也不會影響到第一層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16403" y="1811975"/>
            <a:ext cx="885948" cy="37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7 ]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-9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E67F02-44E1-5C54-D96C-327F3200AED9}"/>
              </a:ext>
            </a:extLst>
          </p:cNvPr>
          <p:cNvSpPr/>
          <p:nvPr/>
        </p:nvSpPr>
        <p:spPr>
          <a:xfrm>
            <a:off x="6243794" y="1759433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[-4,-9]</a:t>
            </a:r>
            <a:endParaRPr lang="zh-TW" altLang="en-US" dirty="0"/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51D33462-BFE2-40B6-73D9-BD6EB472992F}"/>
              </a:ext>
            </a:extLst>
          </p:cNvPr>
          <p:cNvSpPr/>
          <p:nvPr/>
        </p:nvSpPr>
        <p:spPr>
          <a:xfrm>
            <a:off x="6803421" y="2800786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8470760" y="3737641"/>
            <a:ext cx="286224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08F1B-A08A-A16C-B5E5-75520EE3FAF9}"/>
              </a:ext>
            </a:extLst>
          </p:cNvPr>
          <p:cNvSpPr/>
          <p:nvPr/>
        </p:nvSpPr>
        <p:spPr>
          <a:xfrm>
            <a:off x="8081287" y="264829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64882" y="2656931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F6C319-8985-D04D-07EC-9AB030124E49}"/>
              </a:ext>
            </a:extLst>
          </p:cNvPr>
          <p:cNvSpPr/>
          <p:nvPr/>
        </p:nvSpPr>
        <p:spPr>
          <a:xfrm>
            <a:off x="7670606" y="3369490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6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1240</Words>
  <Application>Microsoft Office PowerPoint</Application>
  <PresentationFormat>寬螢幕</PresentationFormat>
  <Paragraphs>195</Paragraphs>
  <Slides>14</Slides>
  <Notes>13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〔初始化〕</vt:lpstr>
      <vt:lpstr>第一步驟</vt:lpstr>
      <vt:lpstr>第二步驟</vt:lpstr>
      <vt:lpstr>第三步驟</vt:lpstr>
      <vt:lpstr>第四步驟</vt:lpstr>
      <vt:lpstr>第五步驟</vt:lpstr>
      <vt:lpstr>第六步驟</vt:lpstr>
      <vt:lpstr>第七步驟</vt:lpstr>
      <vt:lpstr>第八步驟</vt:lpstr>
      <vt:lpstr>第九步驟</vt:lpstr>
      <vt:lpstr>Reference</vt:lpstr>
      <vt:lpstr>第五步驟</vt:lpstr>
      <vt:lpstr>第七步驟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哲平 何</dc:creator>
  <cp:lastModifiedBy>哲平 何</cp:lastModifiedBy>
  <cp:revision>516</cp:revision>
  <dcterms:created xsi:type="dcterms:W3CDTF">2023-03-31T07:15:11Z</dcterms:created>
  <dcterms:modified xsi:type="dcterms:W3CDTF">2023-04-01T04:49:39Z</dcterms:modified>
</cp:coreProperties>
</file>