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47CD69-BCF9-4A64-B6B4-5FDB3B94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A7902C-B6CD-FE55-D669-2CC339079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674" y="1200149"/>
            <a:ext cx="4276725" cy="2943225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AlphaGo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CD04D0-7420-DFA8-A7EC-6643D9CC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674" y="4438650"/>
            <a:ext cx="4276726" cy="1689869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創新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碩一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111C71008</a:t>
            </a: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何哲平</a:t>
            </a:r>
          </a:p>
        </p:txBody>
      </p:sp>
      <p:pic>
        <p:nvPicPr>
          <p:cNvPr id="16" name="Picture 3" descr="黑色背景上的白馬">
            <a:extLst>
              <a:ext uri="{FF2B5EF4-FFF2-40B4-BE49-F238E27FC236}">
                <a16:creationId xmlns:a16="http://schemas.microsoft.com/office/drawing/2014/main" id="{2440390E-E599-547B-E508-3B38490A1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2" r="12295" b="-1"/>
          <a:stretch/>
        </p:blipFill>
        <p:spPr>
          <a:xfrm>
            <a:off x="1" y="1"/>
            <a:ext cx="6632811" cy="6046542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722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alking up a stairs">
            <a:extLst>
              <a:ext uri="{FF2B5EF4-FFF2-40B4-BE49-F238E27FC236}">
                <a16:creationId xmlns:a16="http://schemas.microsoft.com/office/drawing/2014/main" id="{EC958757-0F66-48B4-4182-866F34E4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621" r="1" b="11623"/>
          <a:stretch/>
        </p:blipFill>
        <p:spPr>
          <a:xfrm>
            <a:off x="-74645" y="10"/>
            <a:ext cx="1226664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0698278-C163-4274-7E3E-24A5C17B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742" y="663960"/>
            <a:ext cx="6787658" cy="3594112"/>
          </a:xfrm>
        </p:spPr>
        <p:txBody>
          <a:bodyPr anchor="t">
            <a:normAutofit/>
          </a:bodyPr>
          <a:lstStyle/>
          <a:p>
            <a:pPr algn="r"/>
            <a:r>
              <a:rPr lang="en-US" altLang="zh-TW" sz="6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AlphaGo</a:t>
            </a:r>
            <a:endParaRPr lang="zh-TW" altLang="en-US" sz="6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A4DF74D-08D8-1B24-8DB5-C26433CA1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742" y="5205048"/>
            <a:ext cx="6787658" cy="659920"/>
          </a:xfrm>
        </p:spPr>
        <p:txBody>
          <a:bodyPr anchor="ctr">
            <a:normAutofit/>
          </a:bodyPr>
          <a:lstStyle/>
          <a:p>
            <a:pPr algn="r"/>
            <a:endParaRPr lang="zh-TW" alt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698278-C163-4274-7E3E-24A5C17B7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What is AlphaGo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A4DF74D-08D8-1B24-8DB5-C26433CA1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2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2C7A3-5FC3-8D55-22B2-4BC063D3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 anchor="ctr"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What is AlphaGo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2CB35-2C66-61A5-06FB-F9FBE692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563"/>
            <a:ext cx="10972800" cy="52231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AlphaGo 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Intelligence, 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		 Excellent at Go Chess.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Competition Record: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Competitor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Fan Hui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, European Go Champion 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：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5:0, </a:t>
            </a:r>
            <a:r>
              <a:rPr lang="en-US" altLang="zh-TW" sz="2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AlphaGO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Win 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Before, No computer beaten human champion.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2016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Competitor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Lee Se-Dol, Korean Go player, 9 dan rank.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：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4:1, </a:t>
            </a:r>
            <a:r>
              <a:rPr lang="en-US" altLang="zh-TW" sz="2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AlphaGO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Win </a:t>
            </a:r>
            <a:b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Milestone to AI world.</a:t>
            </a:r>
          </a:p>
        </p:txBody>
      </p:sp>
      <p:pic>
        <p:nvPicPr>
          <p:cNvPr id="1026" name="Picture 2" descr="根據世界職業圍棋排名網站Go Ratings顯示，「AlphaGo」成為世界第一。（圖片取自DeepMind的官網）">
            <a:extLst>
              <a:ext uri="{FF2B5EF4-FFF2-40B4-BE49-F238E27FC236}">
                <a16:creationId xmlns:a16="http://schemas.microsoft.com/office/drawing/2014/main" id="{DC17E6CA-B9CE-B058-8053-A492313A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58" y="1325563"/>
            <a:ext cx="60674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3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698278-C163-4274-7E3E-24A5C17B7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A4DF74D-08D8-1B24-8DB5-C26433CA1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2637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95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Posterama</vt:lpstr>
      <vt:lpstr>SplashVTI</vt:lpstr>
      <vt:lpstr>AlphaGo</vt:lpstr>
      <vt:lpstr>What is AlphaGo</vt:lpstr>
      <vt:lpstr>What is AlphaGo</vt:lpstr>
      <vt:lpstr>What is AlphaGo？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37</cp:revision>
  <dcterms:created xsi:type="dcterms:W3CDTF">2023-04-19T11:13:51Z</dcterms:created>
  <dcterms:modified xsi:type="dcterms:W3CDTF">2023-04-20T03:50:43Z</dcterms:modified>
</cp:coreProperties>
</file>