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60" r:id="rId3"/>
    <p:sldId id="259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3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4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9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8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3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1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1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1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2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3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0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天空中雲彩的低視角視圖">
            <a:extLst>
              <a:ext uri="{FF2B5EF4-FFF2-40B4-BE49-F238E27FC236}">
                <a16:creationId xmlns:a16="http://schemas.microsoft.com/office/drawing/2014/main" id="{8F01AD57-13E4-1BDC-AA26-C4FA2654B9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3" r="7964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9E8A708-3E5C-8397-A390-88E18B127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2493" y="1122363"/>
            <a:ext cx="5139467" cy="1261890"/>
          </a:xfrm>
        </p:spPr>
        <p:txBody>
          <a:bodyPr anchor="b">
            <a:normAutofit/>
          </a:bodyPr>
          <a:lstStyle/>
          <a:p>
            <a:pPr algn="r"/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314337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類神經網路</a:t>
            </a:r>
            <a:b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Assignment #1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42DF733-C17E-1C52-C1F4-356ECA68F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438231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班級：創新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碩一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學號：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111C71008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姓名：何哲平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507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3EDA50-C8A6-A329-9C23-318784D3C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Thinking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About 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ScatterPlot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95DDA7-D928-21D1-7CAD-15D0848B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2259106"/>
            <a:ext cx="10683061" cy="3913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觀察後感想：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取任兩個特徵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Setosa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皆能很快分出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Versicolor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Virgina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不容易分辨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那應當如何選取？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由模型判斷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330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5AB020-5590-7186-12B6-F961E64D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HeatMap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 descr="一張含有 圖表 的圖片&#10;&#10;自動產生的描述">
            <a:extLst>
              <a:ext uri="{FF2B5EF4-FFF2-40B4-BE49-F238E27FC236}">
                <a16:creationId xmlns:a16="http://schemas.microsoft.com/office/drawing/2014/main" id="{5263AD00-3B20-4E70-B62F-90A3DC090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47" y="2095406"/>
            <a:ext cx="5080028" cy="4689257"/>
          </a:xfrm>
          <a:ln w="3175">
            <a:solidFill>
              <a:schemeClr val="tx1"/>
            </a:solidFill>
          </a:ln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A2ECE11-A764-4A35-27B1-A5332A558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143516"/>
              </p:ext>
            </p:extLst>
          </p:nvPr>
        </p:nvGraphicFramePr>
        <p:xfrm>
          <a:off x="6095999" y="2163390"/>
          <a:ext cx="4840942" cy="33319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20471">
                  <a:extLst>
                    <a:ext uri="{9D8B030D-6E8A-4147-A177-3AD203B41FA5}">
                      <a16:colId xmlns:a16="http://schemas.microsoft.com/office/drawing/2014/main" val="2106360162"/>
                    </a:ext>
                  </a:extLst>
                </a:gridCol>
                <a:gridCol w="2420471">
                  <a:extLst>
                    <a:ext uri="{9D8B030D-6E8A-4147-A177-3AD203B41FA5}">
                      <a16:colId xmlns:a16="http://schemas.microsoft.com/office/drawing/2014/main" val="2923302569"/>
                    </a:ext>
                  </a:extLst>
                </a:gridCol>
              </a:tblGrid>
              <a:tr h="55532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Pearson Correlation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species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39029914"/>
                  </a:ext>
                </a:extLst>
              </a:tr>
              <a:tr h="555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sepal_length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0.783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5640248"/>
                  </a:ext>
                </a:extLst>
              </a:tr>
              <a:tr h="555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sepal_width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-0.427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1267129"/>
                  </a:ext>
                </a:extLst>
              </a:tr>
              <a:tr h="555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petal_length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0.949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23753372"/>
                  </a:ext>
                </a:extLst>
              </a:tr>
              <a:tr h="555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petal_width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0.957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42905536"/>
                  </a:ext>
                </a:extLst>
              </a:tr>
              <a:tr h="555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species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1.000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6137202"/>
                  </a:ext>
                </a:extLst>
              </a:tr>
            </a:tbl>
          </a:graphicData>
        </a:graphic>
      </p:graphicFrame>
      <p:sp>
        <p:nvSpPr>
          <p:cNvPr id="11" name="橢圓 10">
            <a:extLst>
              <a:ext uri="{FF2B5EF4-FFF2-40B4-BE49-F238E27FC236}">
                <a16:creationId xmlns:a16="http://schemas.microsoft.com/office/drawing/2014/main" id="{5DD9FA67-CAED-F8F0-7822-5D8CAE29C084}"/>
              </a:ext>
            </a:extLst>
          </p:cNvPr>
          <p:cNvSpPr/>
          <p:nvPr/>
        </p:nvSpPr>
        <p:spPr>
          <a:xfrm>
            <a:off x="6095999" y="4440035"/>
            <a:ext cx="4966448" cy="48159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523730F5-1BB7-910B-5A63-A76052AEBDE0}"/>
              </a:ext>
            </a:extLst>
          </p:cNvPr>
          <p:cNvSpPr/>
          <p:nvPr/>
        </p:nvSpPr>
        <p:spPr>
          <a:xfrm>
            <a:off x="6221505" y="3804989"/>
            <a:ext cx="4840942" cy="5966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06F9C9FD-077F-1E9C-EC62-46709CC02FCB}"/>
              </a:ext>
            </a:extLst>
          </p:cNvPr>
          <p:cNvSpPr txBox="1">
            <a:spLocks/>
          </p:cNvSpPr>
          <p:nvPr/>
        </p:nvSpPr>
        <p:spPr>
          <a:xfrm>
            <a:off x="6095999" y="5685641"/>
            <a:ext cx="4840942" cy="99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Petal Length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Petal Width</a:t>
            </a:r>
          </a:p>
        </p:txBody>
      </p:sp>
    </p:spTree>
    <p:extLst>
      <p:ext uri="{BB962C8B-B14F-4D97-AF65-F5344CB8AC3E}">
        <p14:creationId xmlns:p14="http://schemas.microsoft.com/office/powerpoint/2010/main" val="251902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11EF8-E5DD-D807-D5D9-1791211B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F29A10-FEE3-EC5F-7C7F-6EA98E96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2247899"/>
            <a:ext cx="11077576" cy="41814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特徵選取</a:t>
            </a:r>
          </a:p>
        </p:txBody>
      </p:sp>
    </p:spTree>
    <p:extLst>
      <p:ext uri="{BB962C8B-B14F-4D97-AF65-F5344CB8AC3E}">
        <p14:creationId xmlns:p14="http://schemas.microsoft.com/office/powerpoint/2010/main" val="218433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DFF41957-CB66-48E8-B537-EBB53B678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7316E53-43BE-02FF-8137-856C5996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41832"/>
            <a:ext cx="10506456" cy="1901952"/>
          </a:xfrm>
        </p:spPr>
        <p:txBody>
          <a:bodyPr anchor="ctr">
            <a:norm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選取的特徵？原因？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06922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146509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F64DA1-EBAF-B1F7-8174-F2F7EF7CF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668690"/>
            <a:ext cx="11081811" cy="277693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觀察特徵之間的關聯</a:t>
            </a:r>
            <a:b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畫圖：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Scatter Plot</a:t>
            </a: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讓模型來告訴我</a:t>
            </a:r>
            <a:b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數值呈現： 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Pearson Correlation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319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908E4-DA97-59BE-08DD-55217CF4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sepal length vs. sepal width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 descr="scatterplot">
            <a:extLst>
              <a:ext uri="{FF2B5EF4-FFF2-40B4-BE49-F238E27FC236}">
                <a16:creationId xmlns:a16="http://schemas.microsoft.com/office/drawing/2014/main" id="{B302DDCB-6C28-09E5-504D-CAFC6F4EED0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53" y="2242203"/>
            <a:ext cx="5360172" cy="4293801"/>
          </a:xfrm>
          <a:ln w="3175">
            <a:solidFill>
              <a:schemeClr val="tx1"/>
            </a:solidFill>
          </a:ln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16BCD04-E1FD-94FE-35B7-14F9237B95C7}"/>
              </a:ext>
            </a:extLst>
          </p:cNvPr>
          <p:cNvCxnSpPr>
            <a:cxnSpLocks/>
          </p:cNvCxnSpPr>
          <p:nvPr/>
        </p:nvCxnSpPr>
        <p:spPr>
          <a:xfrm flipV="1">
            <a:off x="1115568" y="2242203"/>
            <a:ext cx="3680550" cy="3853797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44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sepal length vs. petal length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 descr="一張含有 圖表 的圖片&#10;&#10;自動產生的描述">
            <a:extLst>
              <a:ext uri="{FF2B5EF4-FFF2-40B4-BE49-F238E27FC236}">
                <a16:creationId xmlns:a16="http://schemas.microsoft.com/office/drawing/2014/main" id="{39B66014-2A56-8A9D-13BB-B16642ACD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76" y="2214188"/>
            <a:ext cx="5221674" cy="4280833"/>
          </a:xfrm>
          <a:ln w="3175">
            <a:solidFill>
              <a:schemeClr val="tx1"/>
            </a:solidFill>
          </a:ln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A13EA85-2A53-673F-776B-603F770C7610}"/>
              </a:ext>
            </a:extLst>
          </p:cNvPr>
          <p:cNvCxnSpPr>
            <a:cxnSpLocks/>
          </p:cNvCxnSpPr>
          <p:nvPr/>
        </p:nvCxnSpPr>
        <p:spPr>
          <a:xfrm flipH="1">
            <a:off x="588576" y="5105400"/>
            <a:ext cx="5297874" cy="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7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sepal length vs. petal width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內容版面配置區 7" descr="一張含有 圖表 的圖片&#10;&#10;自動產生的描述">
            <a:extLst>
              <a:ext uri="{FF2B5EF4-FFF2-40B4-BE49-F238E27FC236}">
                <a16:creationId xmlns:a16="http://schemas.microsoft.com/office/drawing/2014/main" id="{5AD09A26-B2AA-D3CB-045B-F3F76AE2A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76" y="2182254"/>
            <a:ext cx="5175730" cy="4146052"/>
          </a:xfrm>
          <a:ln w="3175">
            <a:solidFill>
              <a:schemeClr val="tx1"/>
            </a:solidFill>
          </a:ln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A13EA85-2A53-673F-776B-603F770C7610}"/>
              </a:ext>
            </a:extLst>
          </p:cNvPr>
          <p:cNvCxnSpPr>
            <a:cxnSpLocks/>
          </p:cNvCxnSpPr>
          <p:nvPr/>
        </p:nvCxnSpPr>
        <p:spPr>
          <a:xfrm flipH="1">
            <a:off x="1237129" y="2106706"/>
            <a:ext cx="3182471" cy="3747247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18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sepal width vs. petal length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內容版面配置區 6" descr="一張含有 圖表 的圖片&#10;&#10;自動產生的描述">
            <a:extLst>
              <a:ext uri="{FF2B5EF4-FFF2-40B4-BE49-F238E27FC236}">
                <a16:creationId xmlns:a16="http://schemas.microsoft.com/office/drawing/2014/main" id="{98DF11D8-DBE0-9921-C7D1-634386DB9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05" y="2133272"/>
            <a:ext cx="4941178" cy="4007551"/>
          </a:xfrm>
          <a:ln w="3175">
            <a:solidFill>
              <a:schemeClr val="tx1"/>
            </a:solidFill>
          </a:ln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A13EA85-2A53-673F-776B-603F770C7610}"/>
              </a:ext>
            </a:extLst>
          </p:cNvPr>
          <p:cNvCxnSpPr>
            <a:cxnSpLocks/>
          </p:cNvCxnSpPr>
          <p:nvPr/>
        </p:nvCxnSpPr>
        <p:spPr>
          <a:xfrm flipH="1">
            <a:off x="551005" y="4805082"/>
            <a:ext cx="5607748" cy="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37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sepal width vs. petal width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內容版面配置區 7" descr="一張含有 圖表 的圖片&#10;&#10;自動產生的描述">
            <a:extLst>
              <a:ext uri="{FF2B5EF4-FFF2-40B4-BE49-F238E27FC236}">
                <a16:creationId xmlns:a16="http://schemas.microsoft.com/office/drawing/2014/main" id="{A3142A55-E19C-52C8-CD72-4201CB55B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05" y="2213904"/>
            <a:ext cx="5166575" cy="4095456"/>
          </a:xfrm>
          <a:ln w="3175">
            <a:solidFill>
              <a:schemeClr val="tx1"/>
            </a:solidFill>
          </a:ln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A13EA85-2A53-673F-776B-603F770C7610}"/>
              </a:ext>
            </a:extLst>
          </p:cNvPr>
          <p:cNvCxnSpPr>
            <a:cxnSpLocks/>
          </p:cNvCxnSpPr>
          <p:nvPr/>
        </p:nvCxnSpPr>
        <p:spPr>
          <a:xfrm flipH="1">
            <a:off x="551005" y="4876800"/>
            <a:ext cx="5607748" cy="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54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E9E9-5CD9-C509-2BA9-95F4B10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petal length vs. petal width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內容版面配置區 6" descr="一張含有 圖表 的圖片&#10;&#10;自動產生的描述">
            <a:extLst>
              <a:ext uri="{FF2B5EF4-FFF2-40B4-BE49-F238E27FC236}">
                <a16:creationId xmlns:a16="http://schemas.microsoft.com/office/drawing/2014/main" id="{DCC65AC9-1346-2607-BD3F-75F40F708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05" y="2200182"/>
            <a:ext cx="5120667" cy="4109178"/>
          </a:xfrm>
          <a:ln w="3175">
            <a:solidFill>
              <a:schemeClr val="tx1"/>
            </a:solidFill>
          </a:ln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A13EA85-2A53-673F-776B-603F770C7610}"/>
              </a:ext>
            </a:extLst>
          </p:cNvPr>
          <p:cNvCxnSpPr>
            <a:cxnSpLocks/>
          </p:cNvCxnSpPr>
          <p:nvPr/>
        </p:nvCxnSpPr>
        <p:spPr>
          <a:xfrm flipH="1" flipV="1">
            <a:off x="887506" y="4285129"/>
            <a:ext cx="3971365" cy="1739153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38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155</Words>
  <Application>Microsoft Office PowerPoint</Application>
  <PresentationFormat>寬螢幕</PresentationFormat>
  <Paragraphs>36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Arial</vt:lpstr>
      <vt:lpstr>Calibri</vt:lpstr>
      <vt:lpstr>Neue Haas Grotesk Text Pro</vt:lpstr>
      <vt:lpstr>Wingdings</vt:lpstr>
      <vt:lpstr>AccentBoxVTI</vt:lpstr>
      <vt:lpstr>314337 類神經網路 Assignment #1</vt:lpstr>
      <vt:lpstr>Outline 大綱</vt:lpstr>
      <vt:lpstr>選取的特徵？原因？</vt:lpstr>
      <vt:lpstr>sepal length vs. sepal width</vt:lpstr>
      <vt:lpstr>sepal length vs. petal length</vt:lpstr>
      <vt:lpstr>sepal length vs. petal width</vt:lpstr>
      <vt:lpstr>sepal width vs. petal length</vt:lpstr>
      <vt:lpstr>sepal width vs. petal width</vt:lpstr>
      <vt:lpstr>petal length vs. petal width</vt:lpstr>
      <vt:lpstr>Thinking About ScatterPlot</vt:lpstr>
      <vt:lpstr>HeatMap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314337 類神經網路 Assignment #1</dc:title>
  <dc:creator>哲平 何</dc:creator>
  <cp:lastModifiedBy>哲平 何</cp:lastModifiedBy>
  <cp:revision>82</cp:revision>
  <dcterms:created xsi:type="dcterms:W3CDTF">2023-04-05T05:53:05Z</dcterms:created>
  <dcterms:modified xsi:type="dcterms:W3CDTF">2023-04-05T08:36:59Z</dcterms:modified>
</cp:coreProperties>
</file>